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07BCA4-6655-4339-967A-8E5D8C126C4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38C916F-A903-474C-AF08-566C87B6E679}">
      <dgm:prSet phldrT="[Text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de-DE" u="none">
              <a:latin typeface="Arial" panose="020B0604020202020204" pitchFamily="34" charset="0"/>
              <a:cs typeface="Arial" panose="020B0604020202020204" pitchFamily="34" charset="0"/>
            </a:rPr>
            <a:t>Luft</a:t>
          </a:r>
        </a:p>
      </dgm:t>
    </dgm:pt>
    <dgm:pt modelId="{CBFF2FBB-3DB3-48C8-A087-E71637E06455}" type="parTrans" cxnId="{48D1C4BC-B230-494B-8D8A-8E7E8E0CD652}">
      <dgm:prSet/>
      <dgm:spPr/>
      <dgm:t>
        <a:bodyPr/>
        <a:lstStyle/>
        <a:p>
          <a:endParaRPr lang="de-DE"/>
        </a:p>
      </dgm:t>
    </dgm:pt>
    <dgm:pt modelId="{25C8AC8B-2A3B-42AA-9A51-6FDDE138B050}" type="sibTrans" cxnId="{48D1C4BC-B230-494B-8D8A-8E7E8E0CD652}">
      <dgm:prSet/>
      <dgm:spPr/>
      <dgm:t>
        <a:bodyPr/>
        <a:lstStyle/>
        <a:p>
          <a:endParaRPr lang="de-DE"/>
        </a:p>
      </dgm:t>
    </dgm:pt>
    <dgm:pt modelId="{B5EB2F58-F140-4A80-AD80-4A350DCD6EEE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Zusammensetzung der Luft</a:t>
          </a:r>
        </a:p>
      </dgm:t>
    </dgm:pt>
    <dgm:pt modelId="{39CC85C6-596F-4A74-BA6B-13A1CB6AD941}" type="parTrans" cxnId="{088F6FD3-E7C4-43ED-B8AF-7ADFE3954782}">
      <dgm:prSet/>
      <dgm:spPr/>
      <dgm:t>
        <a:bodyPr/>
        <a:lstStyle/>
        <a:p>
          <a:endParaRPr lang="de-DE"/>
        </a:p>
      </dgm:t>
    </dgm:pt>
    <dgm:pt modelId="{6EB0FBDC-AF7C-4641-9674-3B985F0C304A}" type="sibTrans" cxnId="{088F6FD3-E7C4-43ED-B8AF-7ADFE3954782}">
      <dgm:prSet/>
      <dgm:spPr/>
      <dgm:t>
        <a:bodyPr/>
        <a:lstStyle/>
        <a:p>
          <a:endParaRPr lang="de-DE"/>
        </a:p>
      </dgm:t>
    </dgm:pt>
    <dgm:pt modelId="{89B38685-000F-40DA-8FAF-B838F07CD8B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Eigenschaften der Luft</a:t>
          </a:r>
        </a:p>
      </dgm:t>
    </dgm:pt>
    <dgm:pt modelId="{EF1F3C56-395F-4AD1-8D3C-4EEFD3DF5D31}" type="parTrans" cxnId="{0C398CF3-1593-4994-9396-4A1927DA219A}">
      <dgm:prSet/>
      <dgm:spPr/>
      <dgm:t>
        <a:bodyPr/>
        <a:lstStyle/>
        <a:p>
          <a:endParaRPr lang="de-DE"/>
        </a:p>
      </dgm:t>
    </dgm:pt>
    <dgm:pt modelId="{275A25AE-15AD-447B-A4E0-9BE46FD7CE99}" type="sibTrans" cxnId="{0C398CF3-1593-4994-9396-4A1927DA219A}">
      <dgm:prSet/>
      <dgm:spPr/>
      <dgm:t>
        <a:bodyPr/>
        <a:lstStyle/>
        <a:p>
          <a:endParaRPr lang="de-DE"/>
        </a:p>
      </dgm:t>
    </dgm:pt>
    <dgm:pt modelId="{BDADCA0D-781E-43A1-9CBA-ECB55EDF1132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Was kann ich für die Umwelt tun?</a:t>
          </a:r>
        </a:p>
      </dgm:t>
    </dgm:pt>
    <dgm:pt modelId="{BFD9219E-E51D-46BC-9CCD-67727FAF256A}" type="parTrans" cxnId="{0F4F3CA5-75AC-43DC-8357-C600D2F6C03B}">
      <dgm:prSet/>
      <dgm:spPr/>
      <dgm:t>
        <a:bodyPr/>
        <a:lstStyle/>
        <a:p>
          <a:endParaRPr lang="de-DE"/>
        </a:p>
      </dgm:t>
    </dgm:pt>
    <dgm:pt modelId="{CA86977A-E834-4953-A6EF-AF9ECF43A7E0}" type="sibTrans" cxnId="{0F4F3CA5-75AC-43DC-8357-C600D2F6C03B}">
      <dgm:prSet/>
      <dgm:spPr/>
      <dgm:t>
        <a:bodyPr/>
        <a:lstStyle/>
        <a:p>
          <a:endParaRPr lang="de-DE"/>
        </a:p>
      </dgm:t>
    </dgm:pt>
    <dgm:pt modelId="{405AE2B1-4DEB-448E-A38F-62A41D17CA6D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baseline="0">
              <a:latin typeface="Arial" panose="020B0604020202020204" pitchFamily="34" charset="0"/>
            </a:rPr>
            <a:t>Luft nimmt Raum ein</a:t>
          </a:r>
        </a:p>
      </dgm:t>
    </dgm:pt>
    <dgm:pt modelId="{557495D4-EC27-443C-865F-4223CFCA64E3}" type="parTrans" cxnId="{ECF41639-83C9-4EA3-9476-A50E00457A98}">
      <dgm:prSet/>
      <dgm:spPr/>
      <dgm:t>
        <a:bodyPr/>
        <a:lstStyle/>
        <a:p>
          <a:endParaRPr lang="de-DE"/>
        </a:p>
      </dgm:t>
    </dgm:pt>
    <dgm:pt modelId="{8392302D-A12F-44DF-8AAD-35367DB9977D}" type="sibTrans" cxnId="{ECF41639-83C9-4EA3-9476-A50E00457A98}">
      <dgm:prSet/>
      <dgm:spPr/>
      <dgm:t>
        <a:bodyPr/>
        <a:lstStyle/>
        <a:p>
          <a:endParaRPr lang="de-DE"/>
        </a:p>
      </dgm:t>
    </dgm:pt>
    <dgm:pt modelId="{82169A65-A29B-4FF6-A59D-2E1655DE9B38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Luft dehnt sich bei Erwärmung aus und steigt</a:t>
          </a:r>
        </a:p>
      </dgm:t>
    </dgm:pt>
    <dgm:pt modelId="{02F57AF4-18B8-4E22-86A5-550B9755DAE0}" type="parTrans" cxnId="{64156E83-2C98-4777-919E-9FB38FBB0E98}">
      <dgm:prSet/>
      <dgm:spPr/>
      <dgm:t>
        <a:bodyPr/>
        <a:lstStyle/>
        <a:p>
          <a:endParaRPr lang="de-DE"/>
        </a:p>
      </dgm:t>
    </dgm:pt>
    <dgm:pt modelId="{CE9E5697-3529-47EC-B930-005977F47A9A}" type="sibTrans" cxnId="{64156E83-2C98-4777-919E-9FB38FBB0E98}">
      <dgm:prSet/>
      <dgm:spPr/>
      <dgm:t>
        <a:bodyPr/>
        <a:lstStyle/>
        <a:p>
          <a:endParaRPr lang="de-DE"/>
        </a:p>
      </dgm:t>
    </dgm:pt>
    <dgm:pt modelId="{265DCE42-5222-4540-90B0-3542DA67CDCB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Luft bremst und kann etwas tragen</a:t>
          </a:r>
        </a:p>
      </dgm:t>
    </dgm:pt>
    <dgm:pt modelId="{6FA9ACC0-3F4F-4656-BB41-323CF57353AF}" type="parTrans" cxnId="{DA117BA6-2508-4271-9606-447401511C24}">
      <dgm:prSet/>
      <dgm:spPr/>
      <dgm:t>
        <a:bodyPr/>
        <a:lstStyle/>
        <a:p>
          <a:endParaRPr lang="de-DE"/>
        </a:p>
      </dgm:t>
    </dgm:pt>
    <dgm:pt modelId="{EE4F5060-7626-41ED-9AD6-B8523708CA48}" type="sibTrans" cxnId="{DA117BA6-2508-4271-9606-447401511C24}">
      <dgm:prSet/>
      <dgm:spPr/>
      <dgm:t>
        <a:bodyPr/>
        <a:lstStyle/>
        <a:p>
          <a:endParaRPr lang="de-DE"/>
        </a:p>
      </dgm:t>
    </dgm:pt>
    <dgm:pt modelId="{AEF389CF-4A68-46C6-9B15-D9DCB1334836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In der Luft herrscht Druck</a:t>
          </a:r>
        </a:p>
      </dgm:t>
    </dgm:pt>
    <dgm:pt modelId="{CF502267-76A9-4344-8BA9-943FD52E9EF9}" type="parTrans" cxnId="{F46A828F-84A2-43FD-9160-88F55E2DFDF0}">
      <dgm:prSet/>
      <dgm:spPr/>
      <dgm:t>
        <a:bodyPr/>
        <a:lstStyle/>
        <a:p>
          <a:endParaRPr lang="de-DE"/>
        </a:p>
      </dgm:t>
    </dgm:pt>
    <dgm:pt modelId="{1CD54197-82CB-46D7-AF34-459D047A1523}" type="sibTrans" cxnId="{F46A828F-84A2-43FD-9160-88F55E2DFDF0}">
      <dgm:prSet/>
      <dgm:spPr/>
      <dgm:t>
        <a:bodyPr/>
        <a:lstStyle/>
        <a:p>
          <a:endParaRPr lang="de-DE"/>
        </a:p>
      </dgm:t>
    </dgm:pt>
    <dgm:pt modelId="{CBD06C5E-EF76-4CAE-ADDF-2F4A76AB0F9F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Luft treibt an </a:t>
          </a:r>
        </a:p>
      </dgm:t>
    </dgm:pt>
    <dgm:pt modelId="{E42540CD-353F-4777-A95C-D980418E57E5}" type="parTrans" cxnId="{7ECF4DEE-BD0D-4176-B5BB-35EEEE799D6A}">
      <dgm:prSet/>
      <dgm:spPr/>
      <dgm:t>
        <a:bodyPr/>
        <a:lstStyle/>
        <a:p>
          <a:endParaRPr lang="de-DE"/>
        </a:p>
      </dgm:t>
    </dgm:pt>
    <dgm:pt modelId="{CE074E1E-3B24-42B4-9D2D-F6F3418A92DB}" type="sibTrans" cxnId="{7ECF4DEE-BD0D-4176-B5BB-35EEEE799D6A}">
      <dgm:prSet/>
      <dgm:spPr/>
      <dgm:t>
        <a:bodyPr/>
        <a:lstStyle/>
        <a:p>
          <a:endParaRPr lang="de-DE"/>
        </a:p>
      </dgm:t>
    </dgm:pt>
    <dgm:pt modelId="{827148CE-866B-4F70-8859-7AA68EE0EEF6}" type="pres">
      <dgm:prSet presAssocID="{9207BCA4-6655-4339-967A-8E5D8C126C4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28EBA71-DE95-49E9-B440-97701FB314B6}" type="pres">
      <dgm:prSet presAssocID="{838C916F-A903-474C-AF08-566C87B6E679}" presName="root1" presStyleCnt="0"/>
      <dgm:spPr/>
    </dgm:pt>
    <dgm:pt modelId="{A1323190-EF48-491E-ABE8-971E553FC317}" type="pres">
      <dgm:prSet presAssocID="{838C916F-A903-474C-AF08-566C87B6E679}" presName="LevelOneTextNode" presStyleLbl="node0" presStyleIdx="0" presStyleCnt="1">
        <dgm:presLayoutVars>
          <dgm:chPref val="3"/>
        </dgm:presLayoutVars>
      </dgm:prSet>
      <dgm:spPr/>
    </dgm:pt>
    <dgm:pt modelId="{B4632DF1-CBA8-4347-B991-0D7F2F688CE2}" type="pres">
      <dgm:prSet presAssocID="{838C916F-A903-474C-AF08-566C87B6E679}" presName="level2hierChild" presStyleCnt="0"/>
      <dgm:spPr/>
    </dgm:pt>
    <dgm:pt modelId="{1D51F107-6B5E-46BC-90C3-A0024DEF343F}" type="pres">
      <dgm:prSet presAssocID="{39CC85C6-596F-4A74-BA6B-13A1CB6AD941}" presName="conn2-1" presStyleLbl="parChTrans1D2" presStyleIdx="0" presStyleCnt="3"/>
      <dgm:spPr/>
    </dgm:pt>
    <dgm:pt modelId="{10B4C946-911D-4F00-A2DE-49D372CFFC1A}" type="pres">
      <dgm:prSet presAssocID="{39CC85C6-596F-4A74-BA6B-13A1CB6AD941}" presName="connTx" presStyleLbl="parChTrans1D2" presStyleIdx="0" presStyleCnt="3"/>
      <dgm:spPr/>
    </dgm:pt>
    <dgm:pt modelId="{2B86E038-87EA-41AC-869D-A050008A8770}" type="pres">
      <dgm:prSet presAssocID="{B5EB2F58-F140-4A80-AD80-4A350DCD6EEE}" presName="root2" presStyleCnt="0"/>
      <dgm:spPr/>
    </dgm:pt>
    <dgm:pt modelId="{096E3361-5D2D-4E49-BFB0-7A28AB370009}" type="pres">
      <dgm:prSet presAssocID="{B5EB2F58-F140-4A80-AD80-4A350DCD6EEE}" presName="LevelTwoTextNode" presStyleLbl="node2" presStyleIdx="0" presStyleCnt="3">
        <dgm:presLayoutVars>
          <dgm:chPref val="3"/>
        </dgm:presLayoutVars>
      </dgm:prSet>
      <dgm:spPr/>
    </dgm:pt>
    <dgm:pt modelId="{DF25F393-9728-420A-98CD-7E51473CEA89}" type="pres">
      <dgm:prSet presAssocID="{B5EB2F58-F140-4A80-AD80-4A350DCD6EEE}" presName="level3hierChild" presStyleCnt="0"/>
      <dgm:spPr/>
    </dgm:pt>
    <dgm:pt modelId="{852FC693-875D-4BD5-80C2-6210BE539818}" type="pres">
      <dgm:prSet presAssocID="{EF1F3C56-395F-4AD1-8D3C-4EEFD3DF5D31}" presName="conn2-1" presStyleLbl="parChTrans1D2" presStyleIdx="1" presStyleCnt="3"/>
      <dgm:spPr/>
    </dgm:pt>
    <dgm:pt modelId="{4980F9FA-5C37-4AAE-B932-DA599121BB3E}" type="pres">
      <dgm:prSet presAssocID="{EF1F3C56-395F-4AD1-8D3C-4EEFD3DF5D31}" presName="connTx" presStyleLbl="parChTrans1D2" presStyleIdx="1" presStyleCnt="3"/>
      <dgm:spPr/>
    </dgm:pt>
    <dgm:pt modelId="{D04E5509-37E1-4478-A6BD-A636366E88B1}" type="pres">
      <dgm:prSet presAssocID="{89B38685-000F-40DA-8FAF-B838F07CD8B5}" presName="root2" presStyleCnt="0"/>
      <dgm:spPr/>
    </dgm:pt>
    <dgm:pt modelId="{320A5302-5BC8-493A-9FC2-B40CDEDE15B1}" type="pres">
      <dgm:prSet presAssocID="{89B38685-000F-40DA-8FAF-B838F07CD8B5}" presName="LevelTwoTextNode" presStyleLbl="node2" presStyleIdx="1" presStyleCnt="3">
        <dgm:presLayoutVars>
          <dgm:chPref val="3"/>
        </dgm:presLayoutVars>
      </dgm:prSet>
      <dgm:spPr/>
    </dgm:pt>
    <dgm:pt modelId="{A2459A02-B089-4BB7-B48A-35A243E04B6C}" type="pres">
      <dgm:prSet presAssocID="{89B38685-000F-40DA-8FAF-B838F07CD8B5}" presName="level3hierChild" presStyleCnt="0"/>
      <dgm:spPr/>
    </dgm:pt>
    <dgm:pt modelId="{FCB24D8A-D91D-483A-99B1-C031F8B72131}" type="pres">
      <dgm:prSet presAssocID="{557495D4-EC27-443C-865F-4223CFCA64E3}" presName="conn2-1" presStyleLbl="parChTrans1D3" presStyleIdx="0" presStyleCnt="5"/>
      <dgm:spPr/>
    </dgm:pt>
    <dgm:pt modelId="{E96F1A00-167F-45FB-9387-47E177909C07}" type="pres">
      <dgm:prSet presAssocID="{557495D4-EC27-443C-865F-4223CFCA64E3}" presName="connTx" presStyleLbl="parChTrans1D3" presStyleIdx="0" presStyleCnt="5"/>
      <dgm:spPr/>
    </dgm:pt>
    <dgm:pt modelId="{D9916B7A-9CC0-4B63-88AB-9776CDEA33E6}" type="pres">
      <dgm:prSet presAssocID="{405AE2B1-4DEB-448E-A38F-62A41D17CA6D}" presName="root2" presStyleCnt="0"/>
      <dgm:spPr/>
    </dgm:pt>
    <dgm:pt modelId="{F6049471-ABDC-4563-BA53-9AB20798368B}" type="pres">
      <dgm:prSet presAssocID="{405AE2B1-4DEB-448E-A38F-62A41D17CA6D}" presName="LevelTwoTextNode" presStyleLbl="node3" presStyleIdx="0" presStyleCnt="5">
        <dgm:presLayoutVars>
          <dgm:chPref val="3"/>
        </dgm:presLayoutVars>
      </dgm:prSet>
      <dgm:spPr/>
    </dgm:pt>
    <dgm:pt modelId="{FDA4752B-BC3C-4EAF-9797-06CEDEC258B1}" type="pres">
      <dgm:prSet presAssocID="{405AE2B1-4DEB-448E-A38F-62A41D17CA6D}" presName="level3hierChild" presStyleCnt="0"/>
      <dgm:spPr/>
    </dgm:pt>
    <dgm:pt modelId="{0929B549-D71F-4026-9D40-2F15E564ABD2}" type="pres">
      <dgm:prSet presAssocID="{02F57AF4-18B8-4E22-86A5-550B9755DAE0}" presName="conn2-1" presStyleLbl="parChTrans1D3" presStyleIdx="1" presStyleCnt="5"/>
      <dgm:spPr/>
    </dgm:pt>
    <dgm:pt modelId="{2A07EEBF-0D41-4349-900E-6AD820CBC05D}" type="pres">
      <dgm:prSet presAssocID="{02F57AF4-18B8-4E22-86A5-550B9755DAE0}" presName="connTx" presStyleLbl="parChTrans1D3" presStyleIdx="1" presStyleCnt="5"/>
      <dgm:spPr/>
    </dgm:pt>
    <dgm:pt modelId="{E5EA2AEB-8C71-42E5-A2C3-6D3D865C9E7F}" type="pres">
      <dgm:prSet presAssocID="{82169A65-A29B-4FF6-A59D-2E1655DE9B38}" presName="root2" presStyleCnt="0"/>
      <dgm:spPr/>
    </dgm:pt>
    <dgm:pt modelId="{676CD4AD-D5F4-4A0E-8855-0CE8EE11E4B4}" type="pres">
      <dgm:prSet presAssocID="{82169A65-A29B-4FF6-A59D-2E1655DE9B38}" presName="LevelTwoTextNode" presStyleLbl="node3" presStyleIdx="1" presStyleCnt="5" custScaleY="134371">
        <dgm:presLayoutVars>
          <dgm:chPref val="3"/>
        </dgm:presLayoutVars>
      </dgm:prSet>
      <dgm:spPr/>
    </dgm:pt>
    <dgm:pt modelId="{AB7AE399-39D9-45BB-BA68-433BC11BC0C6}" type="pres">
      <dgm:prSet presAssocID="{82169A65-A29B-4FF6-A59D-2E1655DE9B38}" presName="level3hierChild" presStyleCnt="0"/>
      <dgm:spPr/>
    </dgm:pt>
    <dgm:pt modelId="{E3595BF3-D9A0-4CBB-B2CA-24E98ACB7E7D}" type="pres">
      <dgm:prSet presAssocID="{6FA9ACC0-3F4F-4656-BB41-323CF57353AF}" presName="conn2-1" presStyleLbl="parChTrans1D3" presStyleIdx="2" presStyleCnt="5"/>
      <dgm:spPr/>
    </dgm:pt>
    <dgm:pt modelId="{3A899057-3F56-4311-A6BE-BBD8832F9726}" type="pres">
      <dgm:prSet presAssocID="{6FA9ACC0-3F4F-4656-BB41-323CF57353AF}" presName="connTx" presStyleLbl="parChTrans1D3" presStyleIdx="2" presStyleCnt="5"/>
      <dgm:spPr/>
    </dgm:pt>
    <dgm:pt modelId="{2C33980E-CBF8-4B77-8E4E-F0F92A75226F}" type="pres">
      <dgm:prSet presAssocID="{265DCE42-5222-4540-90B0-3542DA67CDCB}" presName="root2" presStyleCnt="0"/>
      <dgm:spPr/>
    </dgm:pt>
    <dgm:pt modelId="{683B15CE-3835-48E6-9CAA-4A9740AB46C0}" type="pres">
      <dgm:prSet presAssocID="{265DCE42-5222-4540-90B0-3542DA67CDCB}" presName="LevelTwoTextNode" presStyleLbl="node3" presStyleIdx="2" presStyleCnt="5">
        <dgm:presLayoutVars>
          <dgm:chPref val="3"/>
        </dgm:presLayoutVars>
      </dgm:prSet>
      <dgm:spPr/>
    </dgm:pt>
    <dgm:pt modelId="{A42A0B3D-B123-48EE-9328-3E335B04E826}" type="pres">
      <dgm:prSet presAssocID="{265DCE42-5222-4540-90B0-3542DA67CDCB}" presName="level3hierChild" presStyleCnt="0"/>
      <dgm:spPr/>
    </dgm:pt>
    <dgm:pt modelId="{2DE614F8-7C6B-4EAF-90ED-243AD1AA4523}" type="pres">
      <dgm:prSet presAssocID="{CF502267-76A9-4344-8BA9-943FD52E9EF9}" presName="conn2-1" presStyleLbl="parChTrans1D3" presStyleIdx="3" presStyleCnt="5"/>
      <dgm:spPr/>
    </dgm:pt>
    <dgm:pt modelId="{A2A9DB4D-B909-4110-B32B-89FFB071E980}" type="pres">
      <dgm:prSet presAssocID="{CF502267-76A9-4344-8BA9-943FD52E9EF9}" presName="connTx" presStyleLbl="parChTrans1D3" presStyleIdx="3" presStyleCnt="5"/>
      <dgm:spPr/>
    </dgm:pt>
    <dgm:pt modelId="{873FEBFD-DA61-4DC3-A138-E60BAF467D24}" type="pres">
      <dgm:prSet presAssocID="{AEF389CF-4A68-46C6-9B15-D9DCB1334836}" presName="root2" presStyleCnt="0"/>
      <dgm:spPr/>
    </dgm:pt>
    <dgm:pt modelId="{EB6A153D-08F2-4EAA-A4BB-788BA2C3B916}" type="pres">
      <dgm:prSet presAssocID="{AEF389CF-4A68-46C6-9B15-D9DCB1334836}" presName="LevelTwoTextNode" presStyleLbl="node3" presStyleIdx="3" presStyleCnt="5">
        <dgm:presLayoutVars>
          <dgm:chPref val="3"/>
        </dgm:presLayoutVars>
      </dgm:prSet>
      <dgm:spPr/>
    </dgm:pt>
    <dgm:pt modelId="{694F3318-C243-4B1F-A626-1C27A1B616C8}" type="pres">
      <dgm:prSet presAssocID="{AEF389CF-4A68-46C6-9B15-D9DCB1334836}" presName="level3hierChild" presStyleCnt="0"/>
      <dgm:spPr/>
    </dgm:pt>
    <dgm:pt modelId="{B9DF80E9-83F9-4ABE-A434-5D0AE53A777E}" type="pres">
      <dgm:prSet presAssocID="{E42540CD-353F-4777-A95C-D980418E57E5}" presName="conn2-1" presStyleLbl="parChTrans1D3" presStyleIdx="4" presStyleCnt="5"/>
      <dgm:spPr/>
    </dgm:pt>
    <dgm:pt modelId="{EEC8F574-2B68-4469-9F54-C4EC2E1C1AB3}" type="pres">
      <dgm:prSet presAssocID="{E42540CD-353F-4777-A95C-D980418E57E5}" presName="connTx" presStyleLbl="parChTrans1D3" presStyleIdx="4" presStyleCnt="5"/>
      <dgm:spPr/>
    </dgm:pt>
    <dgm:pt modelId="{739F3302-60C1-4E6C-9417-4C08DD02A7BC}" type="pres">
      <dgm:prSet presAssocID="{CBD06C5E-EF76-4CAE-ADDF-2F4A76AB0F9F}" presName="root2" presStyleCnt="0"/>
      <dgm:spPr/>
    </dgm:pt>
    <dgm:pt modelId="{CC5057CC-6C22-4707-9C1E-34DDF3F24D4E}" type="pres">
      <dgm:prSet presAssocID="{CBD06C5E-EF76-4CAE-ADDF-2F4A76AB0F9F}" presName="LevelTwoTextNode" presStyleLbl="node3" presStyleIdx="4" presStyleCnt="5">
        <dgm:presLayoutVars>
          <dgm:chPref val="3"/>
        </dgm:presLayoutVars>
      </dgm:prSet>
      <dgm:spPr/>
    </dgm:pt>
    <dgm:pt modelId="{6A48A761-7E18-48E7-99F9-28C6F505E13E}" type="pres">
      <dgm:prSet presAssocID="{CBD06C5E-EF76-4CAE-ADDF-2F4A76AB0F9F}" presName="level3hierChild" presStyleCnt="0"/>
      <dgm:spPr/>
    </dgm:pt>
    <dgm:pt modelId="{1FEF1365-C21E-47C2-BE33-3224068A9775}" type="pres">
      <dgm:prSet presAssocID="{BFD9219E-E51D-46BC-9CCD-67727FAF256A}" presName="conn2-1" presStyleLbl="parChTrans1D2" presStyleIdx="2" presStyleCnt="3"/>
      <dgm:spPr/>
    </dgm:pt>
    <dgm:pt modelId="{BF35A323-280F-46E1-8F91-CECCE4B7C825}" type="pres">
      <dgm:prSet presAssocID="{BFD9219E-E51D-46BC-9CCD-67727FAF256A}" presName="connTx" presStyleLbl="parChTrans1D2" presStyleIdx="2" presStyleCnt="3"/>
      <dgm:spPr/>
    </dgm:pt>
    <dgm:pt modelId="{2A4759FF-CD08-488A-9577-49ECC07A1808}" type="pres">
      <dgm:prSet presAssocID="{BDADCA0D-781E-43A1-9CBA-ECB55EDF1132}" presName="root2" presStyleCnt="0"/>
      <dgm:spPr/>
    </dgm:pt>
    <dgm:pt modelId="{2C2E235E-6F41-4BB2-A7CE-5CB1293825A8}" type="pres">
      <dgm:prSet presAssocID="{BDADCA0D-781E-43A1-9CBA-ECB55EDF1132}" presName="LevelTwoTextNode" presStyleLbl="node2" presStyleIdx="2" presStyleCnt="3">
        <dgm:presLayoutVars>
          <dgm:chPref val="3"/>
        </dgm:presLayoutVars>
      </dgm:prSet>
      <dgm:spPr/>
    </dgm:pt>
    <dgm:pt modelId="{563EFCA3-6C45-4113-ACD9-4681E2837BB7}" type="pres">
      <dgm:prSet presAssocID="{BDADCA0D-781E-43A1-9CBA-ECB55EDF1132}" presName="level3hierChild" presStyleCnt="0"/>
      <dgm:spPr/>
    </dgm:pt>
  </dgm:ptLst>
  <dgm:cxnLst>
    <dgm:cxn modelId="{EF6A340B-C99A-4AB1-AC53-0B1E02016EF0}" type="presOf" srcId="{02F57AF4-18B8-4E22-86A5-550B9755DAE0}" destId="{0929B549-D71F-4026-9D40-2F15E564ABD2}" srcOrd="0" destOrd="0" presId="urn:microsoft.com/office/officeart/2008/layout/HorizontalMultiLevelHierarchy"/>
    <dgm:cxn modelId="{FFF6D90F-6F76-49D9-9737-766173C734B2}" type="presOf" srcId="{CF502267-76A9-4344-8BA9-943FD52E9EF9}" destId="{A2A9DB4D-B909-4110-B32B-89FFB071E980}" srcOrd="1" destOrd="0" presId="urn:microsoft.com/office/officeart/2008/layout/HorizontalMultiLevelHierarchy"/>
    <dgm:cxn modelId="{F388BE1B-3122-4D68-9EEC-5B36197B89E0}" type="presOf" srcId="{CF502267-76A9-4344-8BA9-943FD52E9EF9}" destId="{2DE614F8-7C6B-4EAF-90ED-243AD1AA4523}" srcOrd="0" destOrd="0" presId="urn:microsoft.com/office/officeart/2008/layout/HorizontalMultiLevelHierarchy"/>
    <dgm:cxn modelId="{5F95EF1F-A438-40F5-AB7C-14A90D6581F2}" type="presOf" srcId="{BDADCA0D-781E-43A1-9CBA-ECB55EDF1132}" destId="{2C2E235E-6F41-4BB2-A7CE-5CB1293825A8}" srcOrd="0" destOrd="0" presId="urn:microsoft.com/office/officeart/2008/layout/HorizontalMultiLevelHierarchy"/>
    <dgm:cxn modelId="{EB22CD31-70CF-4E50-92BB-5E4CD1CACA15}" type="presOf" srcId="{E42540CD-353F-4777-A95C-D980418E57E5}" destId="{EEC8F574-2B68-4469-9F54-C4EC2E1C1AB3}" srcOrd="1" destOrd="0" presId="urn:microsoft.com/office/officeart/2008/layout/HorizontalMultiLevelHierarchy"/>
    <dgm:cxn modelId="{ECF41639-83C9-4EA3-9476-A50E00457A98}" srcId="{89B38685-000F-40DA-8FAF-B838F07CD8B5}" destId="{405AE2B1-4DEB-448E-A38F-62A41D17CA6D}" srcOrd="0" destOrd="0" parTransId="{557495D4-EC27-443C-865F-4223CFCA64E3}" sibTransId="{8392302D-A12F-44DF-8AAD-35367DB9977D}"/>
    <dgm:cxn modelId="{637B463B-C2BA-46CB-9AC3-8FEEE9CC6ED3}" type="presOf" srcId="{838C916F-A903-474C-AF08-566C87B6E679}" destId="{A1323190-EF48-491E-ABE8-971E553FC317}" srcOrd="0" destOrd="0" presId="urn:microsoft.com/office/officeart/2008/layout/HorizontalMultiLevelHierarchy"/>
    <dgm:cxn modelId="{032A6840-9CF3-4706-AFA8-20DACD7715AC}" type="presOf" srcId="{B5EB2F58-F140-4A80-AD80-4A350DCD6EEE}" destId="{096E3361-5D2D-4E49-BFB0-7A28AB370009}" srcOrd="0" destOrd="0" presId="urn:microsoft.com/office/officeart/2008/layout/HorizontalMultiLevelHierarchy"/>
    <dgm:cxn modelId="{06389B4B-18A9-442D-8C5B-EE9CA9E6670D}" type="presOf" srcId="{02F57AF4-18B8-4E22-86A5-550B9755DAE0}" destId="{2A07EEBF-0D41-4349-900E-6AD820CBC05D}" srcOrd="1" destOrd="0" presId="urn:microsoft.com/office/officeart/2008/layout/HorizontalMultiLevelHierarchy"/>
    <dgm:cxn modelId="{AE728D6C-DBBF-4287-8FE4-44C378D68FE1}" type="presOf" srcId="{EF1F3C56-395F-4AD1-8D3C-4EEFD3DF5D31}" destId="{4980F9FA-5C37-4AAE-B932-DA599121BB3E}" srcOrd="1" destOrd="0" presId="urn:microsoft.com/office/officeart/2008/layout/HorizontalMultiLevelHierarchy"/>
    <dgm:cxn modelId="{0504E46E-F7C8-4BB8-B953-9E477076D071}" type="presOf" srcId="{265DCE42-5222-4540-90B0-3542DA67CDCB}" destId="{683B15CE-3835-48E6-9CAA-4A9740AB46C0}" srcOrd="0" destOrd="0" presId="urn:microsoft.com/office/officeart/2008/layout/HorizontalMultiLevelHierarchy"/>
    <dgm:cxn modelId="{292B126F-F292-452D-BFF2-7B18252FC2CB}" type="presOf" srcId="{E42540CD-353F-4777-A95C-D980418E57E5}" destId="{B9DF80E9-83F9-4ABE-A434-5D0AE53A777E}" srcOrd="0" destOrd="0" presId="urn:microsoft.com/office/officeart/2008/layout/HorizontalMultiLevelHierarchy"/>
    <dgm:cxn modelId="{5E49C654-6C0E-401C-84FE-53EF22C44713}" type="presOf" srcId="{405AE2B1-4DEB-448E-A38F-62A41D17CA6D}" destId="{F6049471-ABDC-4563-BA53-9AB20798368B}" srcOrd="0" destOrd="0" presId="urn:microsoft.com/office/officeart/2008/layout/HorizontalMultiLevelHierarchy"/>
    <dgm:cxn modelId="{53568B58-3576-4051-82A1-AEFB9D7704EE}" type="presOf" srcId="{9207BCA4-6655-4339-967A-8E5D8C126C44}" destId="{827148CE-866B-4F70-8859-7AA68EE0EEF6}" srcOrd="0" destOrd="0" presId="urn:microsoft.com/office/officeart/2008/layout/HorizontalMultiLevelHierarchy"/>
    <dgm:cxn modelId="{C856317E-5E55-4356-A1E0-ED3B61865533}" type="presOf" srcId="{89B38685-000F-40DA-8FAF-B838F07CD8B5}" destId="{320A5302-5BC8-493A-9FC2-B40CDEDE15B1}" srcOrd="0" destOrd="0" presId="urn:microsoft.com/office/officeart/2008/layout/HorizontalMultiLevelHierarchy"/>
    <dgm:cxn modelId="{64156E83-2C98-4777-919E-9FB38FBB0E98}" srcId="{89B38685-000F-40DA-8FAF-B838F07CD8B5}" destId="{82169A65-A29B-4FF6-A59D-2E1655DE9B38}" srcOrd="1" destOrd="0" parTransId="{02F57AF4-18B8-4E22-86A5-550B9755DAE0}" sibTransId="{CE9E5697-3529-47EC-B930-005977F47A9A}"/>
    <dgm:cxn modelId="{DB153386-3173-4FD3-A29F-75D697A4C507}" type="presOf" srcId="{39CC85C6-596F-4A74-BA6B-13A1CB6AD941}" destId="{10B4C946-911D-4F00-A2DE-49D372CFFC1A}" srcOrd="1" destOrd="0" presId="urn:microsoft.com/office/officeart/2008/layout/HorizontalMultiLevelHierarchy"/>
    <dgm:cxn modelId="{7809168B-9294-4830-8346-0DDF4790A037}" type="presOf" srcId="{BFD9219E-E51D-46BC-9CCD-67727FAF256A}" destId="{BF35A323-280F-46E1-8F91-CECCE4B7C825}" srcOrd="1" destOrd="0" presId="urn:microsoft.com/office/officeart/2008/layout/HorizontalMultiLevelHierarchy"/>
    <dgm:cxn modelId="{F46A828F-84A2-43FD-9160-88F55E2DFDF0}" srcId="{89B38685-000F-40DA-8FAF-B838F07CD8B5}" destId="{AEF389CF-4A68-46C6-9B15-D9DCB1334836}" srcOrd="3" destOrd="0" parTransId="{CF502267-76A9-4344-8BA9-943FD52E9EF9}" sibTransId="{1CD54197-82CB-46D7-AF34-459D047A1523}"/>
    <dgm:cxn modelId="{71F812A0-BFBF-4B35-9BC3-8834BFC0A027}" type="presOf" srcId="{39CC85C6-596F-4A74-BA6B-13A1CB6AD941}" destId="{1D51F107-6B5E-46BC-90C3-A0024DEF343F}" srcOrd="0" destOrd="0" presId="urn:microsoft.com/office/officeart/2008/layout/HorizontalMultiLevelHierarchy"/>
    <dgm:cxn modelId="{4B005AA3-2E7F-4B45-8514-C74EAD8C8419}" type="presOf" srcId="{557495D4-EC27-443C-865F-4223CFCA64E3}" destId="{FCB24D8A-D91D-483A-99B1-C031F8B72131}" srcOrd="0" destOrd="0" presId="urn:microsoft.com/office/officeart/2008/layout/HorizontalMultiLevelHierarchy"/>
    <dgm:cxn modelId="{0F4F3CA5-75AC-43DC-8357-C600D2F6C03B}" srcId="{838C916F-A903-474C-AF08-566C87B6E679}" destId="{BDADCA0D-781E-43A1-9CBA-ECB55EDF1132}" srcOrd="2" destOrd="0" parTransId="{BFD9219E-E51D-46BC-9CCD-67727FAF256A}" sibTransId="{CA86977A-E834-4953-A6EF-AF9ECF43A7E0}"/>
    <dgm:cxn modelId="{DA117BA6-2508-4271-9606-447401511C24}" srcId="{89B38685-000F-40DA-8FAF-B838F07CD8B5}" destId="{265DCE42-5222-4540-90B0-3542DA67CDCB}" srcOrd="2" destOrd="0" parTransId="{6FA9ACC0-3F4F-4656-BB41-323CF57353AF}" sibTransId="{EE4F5060-7626-41ED-9AD6-B8523708CA48}"/>
    <dgm:cxn modelId="{4B9E4BAF-6023-4370-9A13-6484A82BE7D0}" type="presOf" srcId="{557495D4-EC27-443C-865F-4223CFCA64E3}" destId="{E96F1A00-167F-45FB-9387-47E177909C07}" srcOrd="1" destOrd="0" presId="urn:microsoft.com/office/officeart/2008/layout/HorizontalMultiLevelHierarchy"/>
    <dgm:cxn modelId="{ED4AD0BA-2DAC-4C51-A06F-68A6D39CC97A}" type="presOf" srcId="{6FA9ACC0-3F4F-4656-BB41-323CF57353AF}" destId="{E3595BF3-D9A0-4CBB-B2CA-24E98ACB7E7D}" srcOrd="0" destOrd="0" presId="urn:microsoft.com/office/officeart/2008/layout/HorizontalMultiLevelHierarchy"/>
    <dgm:cxn modelId="{48D1C4BC-B230-494B-8D8A-8E7E8E0CD652}" srcId="{9207BCA4-6655-4339-967A-8E5D8C126C44}" destId="{838C916F-A903-474C-AF08-566C87B6E679}" srcOrd="0" destOrd="0" parTransId="{CBFF2FBB-3DB3-48C8-A087-E71637E06455}" sibTransId="{25C8AC8B-2A3B-42AA-9A51-6FDDE138B050}"/>
    <dgm:cxn modelId="{82F79EBF-6C4B-4C2D-8B2E-F8175D173217}" type="presOf" srcId="{EF1F3C56-395F-4AD1-8D3C-4EEFD3DF5D31}" destId="{852FC693-875D-4BD5-80C2-6210BE539818}" srcOrd="0" destOrd="0" presId="urn:microsoft.com/office/officeart/2008/layout/HorizontalMultiLevelHierarchy"/>
    <dgm:cxn modelId="{E25593CD-C2AE-4C58-8F96-7AFCFB7C4520}" type="presOf" srcId="{AEF389CF-4A68-46C6-9B15-D9DCB1334836}" destId="{EB6A153D-08F2-4EAA-A4BB-788BA2C3B916}" srcOrd="0" destOrd="0" presId="urn:microsoft.com/office/officeart/2008/layout/HorizontalMultiLevelHierarchy"/>
    <dgm:cxn modelId="{088F6FD3-E7C4-43ED-B8AF-7ADFE3954782}" srcId="{838C916F-A903-474C-AF08-566C87B6E679}" destId="{B5EB2F58-F140-4A80-AD80-4A350DCD6EEE}" srcOrd="0" destOrd="0" parTransId="{39CC85C6-596F-4A74-BA6B-13A1CB6AD941}" sibTransId="{6EB0FBDC-AF7C-4641-9674-3B985F0C304A}"/>
    <dgm:cxn modelId="{39E245DB-7FA9-4324-957F-6E01DE9B403C}" type="presOf" srcId="{6FA9ACC0-3F4F-4656-BB41-323CF57353AF}" destId="{3A899057-3F56-4311-A6BE-BBD8832F9726}" srcOrd="1" destOrd="0" presId="urn:microsoft.com/office/officeart/2008/layout/HorizontalMultiLevelHierarchy"/>
    <dgm:cxn modelId="{A0AF98E0-248E-491D-A1BE-4667BC32CB56}" type="presOf" srcId="{82169A65-A29B-4FF6-A59D-2E1655DE9B38}" destId="{676CD4AD-D5F4-4A0E-8855-0CE8EE11E4B4}" srcOrd="0" destOrd="0" presId="urn:microsoft.com/office/officeart/2008/layout/HorizontalMultiLevelHierarchy"/>
    <dgm:cxn modelId="{7ECF4DEE-BD0D-4176-B5BB-35EEEE799D6A}" srcId="{89B38685-000F-40DA-8FAF-B838F07CD8B5}" destId="{CBD06C5E-EF76-4CAE-ADDF-2F4A76AB0F9F}" srcOrd="4" destOrd="0" parTransId="{E42540CD-353F-4777-A95C-D980418E57E5}" sibTransId="{CE074E1E-3B24-42B4-9D2D-F6F3418A92DB}"/>
    <dgm:cxn modelId="{2B3615EF-E618-4240-AE00-676576D89E5D}" type="presOf" srcId="{CBD06C5E-EF76-4CAE-ADDF-2F4A76AB0F9F}" destId="{CC5057CC-6C22-4707-9C1E-34DDF3F24D4E}" srcOrd="0" destOrd="0" presId="urn:microsoft.com/office/officeart/2008/layout/HorizontalMultiLevelHierarchy"/>
    <dgm:cxn modelId="{0C398CF3-1593-4994-9396-4A1927DA219A}" srcId="{838C916F-A903-474C-AF08-566C87B6E679}" destId="{89B38685-000F-40DA-8FAF-B838F07CD8B5}" srcOrd="1" destOrd="0" parTransId="{EF1F3C56-395F-4AD1-8D3C-4EEFD3DF5D31}" sibTransId="{275A25AE-15AD-447B-A4E0-9BE46FD7CE99}"/>
    <dgm:cxn modelId="{8BA2C4F7-659B-4623-84A2-8BB6FE509B33}" type="presOf" srcId="{BFD9219E-E51D-46BC-9CCD-67727FAF256A}" destId="{1FEF1365-C21E-47C2-BE33-3224068A9775}" srcOrd="0" destOrd="0" presId="urn:microsoft.com/office/officeart/2008/layout/HorizontalMultiLevelHierarchy"/>
    <dgm:cxn modelId="{A885239E-9C86-498A-A93A-86EAE4CE3121}" type="presParOf" srcId="{827148CE-866B-4F70-8859-7AA68EE0EEF6}" destId="{528EBA71-DE95-49E9-B440-97701FB314B6}" srcOrd="0" destOrd="0" presId="urn:microsoft.com/office/officeart/2008/layout/HorizontalMultiLevelHierarchy"/>
    <dgm:cxn modelId="{A02A37CC-DDF0-4376-9532-0C3BFDEDE121}" type="presParOf" srcId="{528EBA71-DE95-49E9-B440-97701FB314B6}" destId="{A1323190-EF48-491E-ABE8-971E553FC317}" srcOrd="0" destOrd="0" presId="urn:microsoft.com/office/officeart/2008/layout/HorizontalMultiLevelHierarchy"/>
    <dgm:cxn modelId="{BE3C7CE9-1CBD-4FA8-8855-0E9D4D022980}" type="presParOf" srcId="{528EBA71-DE95-49E9-B440-97701FB314B6}" destId="{B4632DF1-CBA8-4347-B991-0D7F2F688CE2}" srcOrd="1" destOrd="0" presId="urn:microsoft.com/office/officeart/2008/layout/HorizontalMultiLevelHierarchy"/>
    <dgm:cxn modelId="{7C387ADA-6151-4898-BCC4-D935D7ED6F79}" type="presParOf" srcId="{B4632DF1-CBA8-4347-B991-0D7F2F688CE2}" destId="{1D51F107-6B5E-46BC-90C3-A0024DEF343F}" srcOrd="0" destOrd="0" presId="urn:microsoft.com/office/officeart/2008/layout/HorizontalMultiLevelHierarchy"/>
    <dgm:cxn modelId="{51FE326B-D112-4BAD-9324-999EA7C79136}" type="presParOf" srcId="{1D51F107-6B5E-46BC-90C3-A0024DEF343F}" destId="{10B4C946-911D-4F00-A2DE-49D372CFFC1A}" srcOrd="0" destOrd="0" presId="urn:microsoft.com/office/officeart/2008/layout/HorizontalMultiLevelHierarchy"/>
    <dgm:cxn modelId="{BB91A55E-4065-4375-809C-2D0E7E118FFD}" type="presParOf" srcId="{B4632DF1-CBA8-4347-B991-0D7F2F688CE2}" destId="{2B86E038-87EA-41AC-869D-A050008A8770}" srcOrd="1" destOrd="0" presId="urn:microsoft.com/office/officeart/2008/layout/HorizontalMultiLevelHierarchy"/>
    <dgm:cxn modelId="{3A4B25E6-5AD1-45F9-90A9-EAB965221DE3}" type="presParOf" srcId="{2B86E038-87EA-41AC-869D-A050008A8770}" destId="{096E3361-5D2D-4E49-BFB0-7A28AB370009}" srcOrd="0" destOrd="0" presId="urn:microsoft.com/office/officeart/2008/layout/HorizontalMultiLevelHierarchy"/>
    <dgm:cxn modelId="{8CCDAFD5-7851-47CF-9BA7-403D04B1D0A6}" type="presParOf" srcId="{2B86E038-87EA-41AC-869D-A050008A8770}" destId="{DF25F393-9728-420A-98CD-7E51473CEA89}" srcOrd="1" destOrd="0" presId="urn:microsoft.com/office/officeart/2008/layout/HorizontalMultiLevelHierarchy"/>
    <dgm:cxn modelId="{C5EC8927-199D-4B49-BBE7-B410FE692085}" type="presParOf" srcId="{B4632DF1-CBA8-4347-B991-0D7F2F688CE2}" destId="{852FC693-875D-4BD5-80C2-6210BE539818}" srcOrd="2" destOrd="0" presId="urn:microsoft.com/office/officeart/2008/layout/HorizontalMultiLevelHierarchy"/>
    <dgm:cxn modelId="{AEBA4A2B-8D59-4EF5-ABB5-0B066B63C966}" type="presParOf" srcId="{852FC693-875D-4BD5-80C2-6210BE539818}" destId="{4980F9FA-5C37-4AAE-B932-DA599121BB3E}" srcOrd="0" destOrd="0" presId="urn:microsoft.com/office/officeart/2008/layout/HorizontalMultiLevelHierarchy"/>
    <dgm:cxn modelId="{5B0208B6-8AE3-442F-8581-B4EEB196E1D4}" type="presParOf" srcId="{B4632DF1-CBA8-4347-B991-0D7F2F688CE2}" destId="{D04E5509-37E1-4478-A6BD-A636366E88B1}" srcOrd="3" destOrd="0" presId="urn:microsoft.com/office/officeart/2008/layout/HorizontalMultiLevelHierarchy"/>
    <dgm:cxn modelId="{494F1F79-DF00-4FBD-BA63-07CE67C530C8}" type="presParOf" srcId="{D04E5509-37E1-4478-A6BD-A636366E88B1}" destId="{320A5302-5BC8-493A-9FC2-B40CDEDE15B1}" srcOrd="0" destOrd="0" presId="urn:microsoft.com/office/officeart/2008/layout/HorizontalMultiLevelHierarchy"/>
    <dgm:cxn modelId="{A5C0A54A-FC94-42CB-A640-E26F1F571879}" type="presParOf" srcId="{D04E5509-37E1-4478-A6BD-A636366E88B1}" destId="{A2459A02-B089-4BB7-B48A-35A243E04B6C}" srcOrd="1" destOrd="0" presId="urn:microsoft.com/office/officeart/2008/layout/HorizontalMultiLevelHierarchy"/>
    <dgm:cxn modelId="{2A0745AF-E5EF-4098-8758-5E3E67E69BC4}" type="presParOf" srcId="{A2459A02-B089-4BB7-B48A-35A243E04B6C}" destId="{FCB24D8A-D91D-483A-99B1-C031F8B72131}" srcOrd="0" destOrd="0" presId="urn:microsoft.com/office/officeart/2008/layout/HorizontalMultiLevelHierarchy"/>
    <dgm:cxn modelId="{A6C2DC4D-6622-416E-B551-D82F57B3AADE}" type="presParOf" srcId="{FCB24D8A-D91D-483A-99B1-C031F8B72131}" destId="{E96F1A00-167F-45FB-9387-47E177909C07}" srcOrd="0" destOrd="0" presId="urn:microsoft.com/office/officeart/2008/layout/HorizontalMultiLevelHierarchy"/>
    <dgm:cxn modelId="{FD34EC41-3C39-4DEB-AD41-E81DC247FF36}" type="presParOf" srcId="{A2459A02-B089-4BB7-B48A-35A243E04B6C}" destId="{D9916B7A-9CC0-4B63-88AB-9776CDEA33E6}" srcOrd="1" destOrd="0" presId="urn:microsoft.com/office/officeart/2008/layout/HorizontalMultiLevelHierarchy"/>
    <dgm:cxn modelId="{CFBD7464-D480-4811-B1E7-080095D37DE9}" type="presParOf" srcId="{D9916B7A-9CC0-4B63-88AB-9776CDEA33E6}" destId="{F6049471-ABDC-4563-BA53-9AB20798368B}" srcOrd="0" destOrd="0" presId="urn:microsoft.com/office/officeart/2008/layout/HorizontalMultiLevelHierarchy"/>
    <dgm:cxn modelId="{26402407-B6EE-4397-9AE7-7306E59129BC}" type="presParOf" srcId="{D9916B7A-9CC0-4B63-88AB-9776CDEA33E6}" destId="{FDA4752B-BC3C-4EAF-9797-06CEDEC258B1}" srcOrd="1" destOrd="0" presId="urn:microsoft.com/office/officeart/2008/layout/HorizontalMultiLevelHierarchy"/>
    <dgm:cxn modelId="{DE15CD93-5389-460E-A0AB-9C847453560F}" type="presParOf" srcId="{A2459A02-B089-4BB7-B48A-35A243E04B6C}" destId="{0929B549-D71F-4026-9D40-2F15E564ABD2}" srcOrd="2" destOrd="0" presId="urn:microsoft.com/office/officeart/2008/layout/HorizontalMultiLevelHierarchy"/>
    <dgm:cxn modelId="{936ACE2C-76C8-4725-81C3-41A112D33A65}" type="presParOf" srcId="{0929B549-D71F-4026-9D40-2F15E564ABD2}" destId="{2A07EEBF-0D41-4349-900E-6AD820CBC05D}" srcOrd="0" destOrd="0" presId="urn:microsoft.com/office/officeart/2008/layout/HorizontalMultiLevelHierarchy"/>
    <dgm:cxn modelId="{97FFE016-AA8A-49B8-AB7E-3FFF910BE0FD}" type="presParOf" srcId="{A2459A02-B089-4BB7-B48A-35A243E04B6C}" destId="{E5EA2AEB-8C71-42E5-A2C3-6D3D865C9E7F}" srcOrd="3" destOrd="0" presId="urn:microsoft.com/office/officeart/2008/layout/HorizontalMultiLevelHierarchy"/>
    <dgm:cxn modelId="{FACD64CF-A897-49E2-BB96-19370E6A8F02}" type="presParOf" srcId="{E5EA2AEB-8C71-42E5-A2C3-6D3D865C9E7F}" destId="{676CD4AD-D5F4-4A0E-8855-0CE8EE11E4B4}" srcOrd="0" destOrd="0" presId="urn:microsoft.com/office/officeart/2008/layout/HorizontalMultiLevelHierarchy"/>
    <dgm:cxn modelId="{DCC35811-0DC4-4DC3-B4EE-468263C6F434}" type="presParOf" srcId="{E5EA2AEB-8C71-42E5-A2C3-6D3D865C9E7F}" destId="{AB7AE399-39D9-45BB-BA68-433BC11BC0C6}" srcOrd="1" destOrd="0" presId="urn:microsoft.com/office/officeart/2008/layout/HorizontalMultiLevelHierarchy"/>
    <dgm:cxn modelId="{3986315B-47F6-4AF4-B24A-CFC2B1D88896}" type="presParOf" srcId="{A2459A02-B089-4BB7-B48A-35A243E04B6C}" destId="{E3595BF3-D9A0-4CBB-B2CA-24E98ACB7E7D}" srcOrd="4" destOrd="0" presId="urn:microsoft.com/office/officeart/2008/layout/HorizontalMultiLevelHierarchy"/>
    <dgm:cxn modelId="{1DA121E2-6671-4BC9-A110-BC15064C5EFB}" type="presParOf" srcId="{E3595BF3-D9A0-4CBB-B2CA-24E98ACB7E7D}" destId="{3A899057-3F56-4311-A6BE-BBD8832F9726}" srcOrd="0" destOrd="0" presId="urn:microsoft.com/office/officeart/2008/layout/HorizontalMultiLevelHierarchy"/>
    <dgm:cxn modelId="{968FD611-FFCB-4FE4-86DD-54E3B3B38E9F}" type="presParOf" srcId="{A2459A02-B089-4BB7-B48A-35A243E04B6C}" destId="{2C33980E-CBF8-4B77-8E4E-F0F92A75226F}" srcOrd="5" destOrd="0" presId="urn:microsoft.com/office/officeart/2008/layout/HorizontalMultiLevelHierarchy"/>
    <dgm:cxn modelId="{4B93EA47-7C05-46EE-B5F9-792AA914A02A}" type="presParOf" srcId="{2C33980E-CBF8-4B77-8E4E-F0F92A75226F}" destId="{683B15CE-3835-48E6-9CAA-4A9740AB46C0}" srcOrd="0" destOrd="0" presId="urn:microsoft.com/office/officeart/2008/layout/HorizontalMultiLevelHierarchy"/>
    <dgm:cxn modelId="{0CCDCA0A-9D73-4F00-A830-3B29373140AB}" type="presParOf" srcId="{2C33980E-CBF8-4B77-8E4E-F0F92A75226F}" destId="{A42A0B3D-B123-48EE-9328-3E335B04E826}" srcOrd="1" destOrd="0" presId="urn:microsoft.com/office/officeart/2008/layout/HorizontalMultiLevelHierarchy"/>
    <dgm:cxn modelId="{224DD728-5634-42D7-94A7-CBE37D32407B}" type="presParOf" srcId="{A2459A02-B089-4BB7-B48A-35A243E04B6C}" destId="{2DE614F8-7C6B-4EAF-90ED-243AD1AA4523}" srcOrd="6" destOrd="0" presId="urn:microsoft.com/office/officeart/2008/layout/HorizontalMultiLevelHierarchy"/>
    <dgm:cxn modelId="{C5074EBE-19C5-4F2E-9108-EA507CC58B68}" type="presParOf" srcId="{2DE614F8-7C6B-4EAF-90ED-243AD1AA4523}" destId="{A2A9DB4D-B909-4110-B32B-89FFB071E980}" srcOrd="0" destOrd="0" presId="urn:microsoft.com/office/officeart/2008/layout/HorizontalMultiLevelHierarchy"/>
    <dgm:cxn modelId="{0BC7908B-48F2-4509-AB8C-16556A96A133}" type="presParOf" srcId="{A2459A02-B089-4BB7-B48A-35A243E04B6C}" destId="{873FEBFD-DA61-4DC3-A138-E60BAF467D24}" srcOrd="7" destOrd="0" presId="urn:microsoft.com/office/officeart/2008/layout/HorizontalMultiLevelHierarchy"/>
    <dgm:cxn modelId="{5E9295F8-C9F8-41E3-A9BC-B88292EEBFC3}" type="presParOf" srcId="{873FEBFD-DA61-4DC3-A138-E60BAF467D24}" destId="{EB6A153D-08F2-4EAA-A4BB-788BA2C3B916}" srcOrd="0" destOrd="0" presId="urn:microsoft.com/office/officeart/2008/layout/HorizontalMultiLevelHierarchy"/>
    <dgm:cxn modelId="{8758D637-9A93-4E0A-8E12-CF93BB3AFD3F}" type="presParOf" srcId="{873FEBFD-DA61-4DC3-A138-E60BAF467D24}" destId="{694F3318-C243-4B1F-A626-1C27A1B616C8}" srcOrd="1" destOrd="0" presId="urn:microsoft.com/office/officeart/2008/layout/HorizontalMultiLevelHierarchy"/>
    <dgm:cxn modelId="{8FBC28FF-A725-4029-A09D-316763052D7A}" type="presParOf" srcId="{A2459A02-B089-4BB7-B48A-35A243E04B6C}" destId="{B9DF80E9-83F9-4ABE-A434-5D0AE53A777E}" srcOrd="8" destOrd="0" presId="urn:microsoft.com/office/officeart/2008/layout/HorizontalMultiLevelHierarchy"/>
    <dgm:cxn modelId="{4DE372DB-D11D-4A7E-A29D-02F2BAF164BC}" type="presParOf" srcId="{B9DF80E9-83F9-4ABE-A434-5D0AE53A777E}" destId="{EEC8F574-2B68-4469-9F54-C4EC2E1C1AB3}" srcOrd="0" destOrd="0" presId="urn:microsoft.com/office/officeart/2008/layout/HorizontalMultiLevelHierarchy"/>
    <dgm:cxn modelId="{69137F88-92DA-4FAC-A439-CC002137ED6F}" type="presParOf" srcId="{A2459A02-B089-4BB7-B48A-35A243E04B6C}" destId="{739F3302-60C1-4E6C-9417-4C08DD02A7BC}" srcOrd="9" destOrd="0" presId="urn:microsoft.com/office/officeart/2008/layout/HorizontalMultiLevelHierarchy"/>
    <dgm:cxn modelId="{EF8E02F9-4D4F-4F04-85CD-E9FA0F6D95B3}" type="presParOf" srcId="{739F3302-60C1-4E6C-9417-4C08DD02A7BC}" destId="{CC5057CC-6C22-4707-9C1E-34DDF3F24D4E}" srcOrd="0" destOrd="0" presId="urn:microsoft.com/office/officeart/2008/layout/HorizontalMultiLevelHierarchy"/>
    <dgm:cxn modelId="{88E5208E-7156-4AB1-B1D4-46673C8E80D1}" type="presParOf" srcId="{739F3302-60C1-4E6C-9417-4C08DD02A7BC}" destId="{6A48A761-7E18-48E7-99F9-28C6F505E13E}" srcOrd="1" destOrd="0" presId="urn:microsoft.com/office/officeart/2008/layout/HorizontalMultiLevelHierarchy"/>
    <dgm:cxn modelId="{330B5F9B-8B7B-4EC5-A12D-DCCC1660CEFD}" type="presParOf" srcId="{B4632DF1-CBA8-4347-B991-0D7F2F688CE2}" destId="{1FEF1365-C21E-47C2-BE33-3224068A9775}" srcOrd="4" destOrd="0" presId="urn:microsoft.com/office/officeart/2008/layout/HorizontalMultiLevelHierarchy"/>
    <dgm:cxn modelId="{0C3FA1FD-EC4E-4E38-A8A8-46FB90891838}" type="presParOf" srcId="{1FEF1365-C21E-47C2-BE33-3224068A9775}" destId="{BF35A323-280F-46E1-8F91-CECCE4B7C825}" srcOrd="0" destOrd="0" presId="urn:microsoft.com/office/officeart/2008/layout/HorizontalMultiLevelHierarchy"/>
    <dgm:cxn modelId="{9829770E-4578-4362-9655-C13A2BCA16CF}" type="presParOf" srcId="{B4632DF1-CBA8-4347-B991-0D7F2F688CE2}" destId="{2A4759FF-CD08-488A-9577-49ECC07A1808}" srcOrd="5" destOrd="0" presId="urn:microsoft.com/office/officeart/2008/layout/HorizontalMultiLevelHierarchy"/>
    <dgm:cxn modelId="{E0050F03-9AC8-4EA4-A6C2-F8DE6E0D90B8}" type="presParOf" srcId="{2A4759FF-CD08-488A-9577-49ECC07A1808}" destId="{2C2E235E-6F41-4BB2-A7CE-5CB1293825A8}" srcOrd="0" destOrd="0" presId="urn:microsoft.com/office/officeart/2008/layout/HorizontalMultiLevelHierarchy"/>
    <dgm:cxn modelId="{84549687-B263-49D5-82D4-4FC012142F10}" type="presParOf" srcId="{2A4759FF-CD08-488A-9577-49ECC07A1808}" destId="{563EFCA3-6C45-4113-ACD9-4681E2837BB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66BE12-189D-4C32-BCDF-D05037568CE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6A5ABBAE-1CA6-4D4B-903C-1C3DE59D8862}">
      <dgm:prSet phldrT="[Text]"/>
      <dgm:spPr>
        <a:solidFill>
          <a:srgbClr val="DB2D46"/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Feuer</a:t>
          </a:r>
        </a:p>
      </dgm:t>
    </dgm:pt>
    <dgm:pt modelId="{DBCA54E7-E36C-46E5-972D-8E3B8A6464FF}" type="parTrans" cxnId="{16067088-840D-4A28-8800-263B9721979F}">
      <dgm:prSet/>
      <dgm:spPr/>
      <dgm:t>
        <a:bodyPr/>
        <a:lstStyle/>
        <a:p>
          <a:endParaRPr lang="de-DE"/>
        </a:p>
      </dgm:t>
    </dgm:pt>
    <dgm:pt modelId="{FE0C7D50-2FD9-49A6-A793-DECBEC6178BC}" type="sibTrans" cxnId="{16067088-840D-4A28-8800-263B9721979F}">
      <dgm:prSet/>
      <dgm:spPr/>
      <dgm:t>
        <a:bodyPr/>
        <a:lstStyle/>
        <a:p>
          <a:endParaRPr lang="de-DE"/>
        </a:p>
      </dgm:t>
    </dgm:pt>
    <dgm:pt modelId="{3182BDDC-9E24-43C4-8B47-D47CDAB64ECA}">
      <dgm:prSet phldrT="[Text]"/>
      <dgm:spPr>
        <a:solidFill>
          <a:srgbClr val="FF0000"/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Was kann brennen?</a:t>
          </a:r>
        </a:p>
      </dgm:t>
    </dgm:pt>
    <dgm:pt modelId="{9CF33156-491D-4D00-8EB0-B7B66D0B0D25}" type="parTrans" cxnId="{00417062-A58C-4D2F-8651-2AD990ECA90D}">
      <dgm:prSet/>
      <dgm:spPr/>
      <dgm:t>
        <a:bodyPr/>
        <a:lstStyle/>
        <a:p>
          <a:endParaRPr lang="de-DE"/>
        </a:p>
      </dgm:t>
    </dgm:pt>
    <dgm:pt modelId="{52350FDD-8831-4EC1-B9A2-976A8866D768}" type="sibTrans" cxnId="{00417062-A58C-4D2F-8651-2AD990ECA90D}">
      <dgm:prSet/>
      <dgm:spPr/>
      <dgm:t>
        <a:bodyPr/>
        <a:lstStyle/>
        <a:p>
          <a:endParaRPr lang="de-DE"/>
        </a:p>
      </dgm:t>
    </dgm:pt>
    <dgm:pt modelId="{3C24A87A-E4D3-44A8-AD66-89AA359E9B0E}">
      <dgm:prSet phldrT="[Text]"/>
      <dgm:spPr>
        <a:solidFill>
          <a:srgbClr val="FF0000"/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Was braucht Feuer zum Brennen?</a:t>
          </a:r>
        </a:p>
      </dgm:t>
    </dgm:pt>
    <dgm:pt modelId="{229CE761-DDFD-4BAD-B3EE-44CAFB08155D}" type="parTrans" cxnId="{3DEB8A63-447B-4EF1-B518-5371C508FC99}">
      <dgm:prSet/>
      <dgm:spPr/>
      <dgm:t>
        <a:bodyPr/>
        <a:lstStyle/>
        <a:p>
          <a:endParaRPr lang="de-DE"/>
        </a:p>
      </dgm:t>
    </dgm:pt>
    <dgm:pt modelId="{2257534E-C7D5-4B85-A053-419F2C10CB35}" type="sibTrans" cxnId="{3DEB8A63-447B-4EF1-B518-5371C508FC99}">
      <dgm:prSet/>
      <dgm:spPr/>
      <dgm:t>
        <a:bodyPr/>
        <a:lstStyle/>
        <a:p>
          <a:endParaRPr lang="de-DE"/>
        </a:p>
      </dgm:t>
    </dgm:pt>
    <dgm:pt modelId="{5893C98B-9CA5-4BD8-8BA7-6200F4D4C1DA}">
      <dgm:prSet phldrT="[Text]"/>
      <dgm:spPr>
        <a:solidFill>
          <a:srgbClr val="FF0000"/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Die Kerze</a:t>
          </a:r>
        </a:p>
      </dgm:t>
    </dgm:pt>
    <dgm:pt modelId="{63436C3B-403E-4F18-B51C-99573B044DFE}" type="parTrans" cxnId="{2349E177-A4B3-4704-824A-C158430E9448}">
      <dgm:prSet/>
      <dgm:spPr/>
      <dgm:t>
        <a:bodyPr/>
        <a:lstStyle/>
        <a:p>
          <a:endParaRPr lang="de-DE"/>
        </a:p>
      </dgm:t>
    </dgm:pt>
    <dgm:pt modelId="{3BD5E68A-F580-4DB1-9D77-7315FE3C2363}" type="sibTrans" cxnId="{2349E177-A4B3-4704-824A-C158430E9448}">
      <dgm:prSet/>
      <dgm:spPr/>
      <dgm:t>
        <a:bodyPr/>
        <a:lstStyle/>
        <a:p>
          <a:endParaRPr lang="de-DE"/>
        </a:p>
      </dgm:t>
    </dgm:pt>
    <dgm:pt modelId="{E8494912-83EE-4313-8EBB-FA4972A0AE5C}">
      <dgm:prSet/>
      <dgm:spPr>
        <a:solidFill>
          <a:srgbClr val="FF0000"/>
        </a:solidFill>
      </dgm:spPr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Wie reagiere ich in einer Gefahrensituation?</a:t>
          </a:r>
        </a:p>
      </dgm:t>
    </dgm:pt>
    <dgm:pt modelId="{64612E69-DC41-4A7E-8398-8CF2952BB40D}" type="parTrans" cxnId="{6567DA28-92DE-4170-B02C-D74B60194338}">
      <dgm:prSet/>
      <dgm:spPr/>
      <dgm:t>
        <a:bodyPr/>
        <a:lstStyle/>
        <a:p>
          <a:endParaRPr lang="de-DE"/>
        </a:p>
      </dgm:t>
    </dgm:pt>
    <dgm:pt modelId="{61B3CB7D-A2C7-48E5-9E59-3A379D7922DA}" type="sibTrans" cxnId="{6567DA28-92DE-4170-B02C-D74B60194338}">
      <dgm:prSet/>
      <dgm:spPr/>
      <dgm:t>
        <a:bodyPr/>
        <a:lstStyle/>
        <a:p>
          <a:endParaRPr lang="de-DE"/>
        </a:p>
      </dgm:t>
    </dgm:pt>
    <dgm:pt modelId="{22AB878F-A4DD-485E-9CA8-007562CB27D0}" type="pres">
      <dgm:prSet presAssocID="{0866BE12-189D-4C32-BCDF-D05037568CE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F776E90-D75D-4614-9F04-39F6A291058E}" type="pres">
      <dgm:prSet presAssocID="{6A5ABBAE-1CA6-4D4B-903C-1C3DE59D8862}" presName="root1" presStyleCnt="0"/>
      <dgm:spPr/>
    </dgm:pt>
    <dgm:pt modelId="{FE27446F-22CB-4CD4-8419-9D1BDCB08F8E}" type="pres">
      <dgm:prSet presAssocID="{6A5ABBAE-1CA6-4D4B-903C-1C3DE59D8862}" presName="LevelOneTextNode" presStyleLbl="node0" presStyleIdx="0" presStyleCnt="1">
        <dgm:presLayoutVars>
          <dgm:chPref val="3"/>
        </dgm:presLayoutVars>
      </dgm:prSet>
      <dgm:spPr/>
    </dgm:pt>
    <dgm:pt modelId="{1D83618F-364D-4CF9-A66F-2CD7A5F69F6B}" type="pres">
      <dgm:prSet presAssocID="{6A5ABBAE-1CA6-4D4B-903C-1C3DE59D8862}" presName="level2hierChild" presStyleCnt="0"/>
      <dgm:spPr/>
    </dgm:pt>
    <dgm:pt modelId="{1E7301A2-F664-4A6A-93B9-24BBD11296AD}" type="pres">
      <dgm:prSet presAssocID="{9CF33156-491D-4D00-8EB0-B7B66D0B0D25}" presName="conn2-1" presStyleLbl="parChTrans1D2" presStyleIdx="0" presStyleCnt="4"/>
      <dgm:spPr/>
    </dgm:pt>
    <dgm:pt modelId="{1A2CDFA2-3557-4CA8-8CE6-0A2CE2724E32}" type="pres">
      <dgm:prSet presAssocID="{9CF33156-491D-4D00-8EB0-B7B66D0B0D25}" presName="connTx" presStyleLbl="parChTrans1D2" presStyleIdx="0" presStyleCnt="4"/>
      <dgm:spPr/>
    </dgm:pt>
    <dgm:pt modelId="{47A83BA5-3C97-4824-AC5A-E605F589548D}" type="pres">
      <dgm:prSet presAssocID="{3182BDDC-9E24-43C4-8B47-D47CDAB64ECA}" presName="root2" presStyleCnt="0"/>
      <dgm:spPr/>
    </dgm:pt>
    <dgm:pt modelId="{20CD51AA-E094-4560-989C-0862110BBA74}" type="pres">
      <dgm:prSet presAssocID="{3182BDDC-9E24-43C4-8B47-D47CDAB64ECA}" presName="LevelTwoTextNode" presStyleLbl="node2" presStyleIdx="0" presStyleCnt="4">
        <dgm:presLayoutVars>
          <dgm:chPref val="3"/>
        </dgm:presLayoutVars>
      </dgm:prSet>
      <dgm:spPr/>
    </dgm:pt>
    <dgm:pt modelId="{A13605FB-90AF-4C5D-85F9-98F23184EB3F}" type="pres">
      <dgm:prSet presAssocID="{3182BDDC-9E24-43C4-8B47-D47CDAB64ECA}" presName="level3hierChild" presStyleCnt="0"/>
      <dgm:spPr/>
    </dgm:pt>
    <dgm:pt modelId="{B1743840-04CC-4DD1-922E-913241CEA109}" type="pres">
      <dgm:prSet presAssocID="{229CE761-DDFD-4BAD-B3EE-44CAFB08155D}" presName="conn2-1" presStyleLbl="parChTrans1D2" presStyleIdx="1" presStyleCnt="4"/>
      <dgm:spPr/>
    </dgm:pt>
    <dgm:pt modelId="{119AD4C8-9908-447C-858C-85ECBAA6E149}" type="pres">
      <dgm:prSet presAssocID="{229CE761-DDFD-4BAD-B3EE-44CAFB08155D}" presName="connTx" presStyleLbl="parChTrans1D2" presStyleIdx="1" presStyleCnt="4"/>
      <dgm:spPr/>
    </dgm:pt>
    <dgm:pt modelId="{96A1DD16-5130-49B4-96FC-DEBA8122A221}" type="pres">
      <dgm:prSet presAssocID="{3C24A87A-E4D3-44A8-AD66-89AA359E9B0E}" presName="root2" presStyleCnt="0"/>
      <dgm:spPr/>
    </dgm:pt>
    <dgm:pt modelId="{AD3CFF97-08EE-4AD9-9754-F6F04B9D0EDA}" type="pres">
      <dgm:prSet presAssocID="{3C24A87A-E4D3-44A8-AD66-89AA359E9B0E}" presName="LevelTwoTextNode" presStyleLbl="node2" presStyleIdx="1" presStyleCnt="4">
        <dgm:presLayoutVars>
          <dgm:chPref val="3"/>
        </dgm:presLayoutVars>
      </dgm:prSet>
      <dgm:spPr/>
    </dgm:pt>
    <dgm:pt modelId="{0D11E42C-84BC-4997-B129-139CB3476B1B}" type="pres">
      <dgm:prSet presAssocID="{3C24A87A-E4D3-44A8-AD66-89AA359E9B0E}" presName="level3hierChild" presStyleCnt="0"/>
      <dgm:spPr/>
    </dgm:pt>
    <dgm:pt modelId="{41A999E6-8B98-4DDA-9427-6B1EE1516EAE}" type="pres">
      <dgm:prSet presAssocID="{63436C3B-403E-4F18-B51C-99573B044DFE}" presName="conn2-1" presStyleLbl="parChTrans1D2" presStyleIdx="2" presStyleCnt="4"/>
      <dgm:spPr/>
    </dgm:pt>
    <dgm:pt modelId="{48DB5A78-FCE3-4DC1-9C74-B1D7F6AF1BE6}" type="pres">
      <dgm:prSet presAssocID="{63436C3B-403E-4F18-B51C-99573B044DFE}" presName="connTx" presStyleLbl="parChTrans1D2" presStyleIdx="2" presStyleCnt="4"/>
      <dgm:spPr/>
    </dgm:pt>
    <dgm:pt modelId="{CB7AF147-D18D-450F-8BE4-5AD196333C0F}" type="pres">
      <dgm:prSet presAssocID="{5893C98B-9CA5-4BD8-8BA7-6200F4D4C1DA}" presName="root2" presStyleCnt="0"/>
      <dgm:spPr/>
    </dgm:pt>
    <dgm:pt modelId="{DE26D75A-DDD6-4D6A-B302-1426AEE1E443}" type="pres">
      <dgm:prSet presAssocID="{5893C98B-9CA5-4BD8-8BA7-6200F4D4C1DA}" presName="LevelTwoTextNode" presStyleLbl="node2" presStyleIdx="2" presStyleCnt="4">
        <dgm:presLayoutVars>
          <dgm:chPref val="3"/>
        </dgm:presLayoutVars>
      </dgm:prSet>
      <dgm:spPr/>
    </dgm:pt>
    <dgm:pt modelId="{8BDBE1DE-9631-45D0-8103-615299D05E64}" type="pres">
      <dgm:prSet presAssocID="{5893C98B-9CA5-4BD8-8BA7-6200F4D4C1DA}" presName="level3hierChild" presStyleCnt="0"/>
      <dgm:spPr/>
    </dgm:pt>
    <dgm:pt modelId="{166FB125-72CE-4811-91C7-3BC2D53E55D6}" type="pres">
      <dgm:prSet presAssocID="{64612E69-DC41-4A7E-8398-8CF2952BB40D}" presName="conn2-1" presStyleLbl="parChTrans1D2" presStyleIdx="3" presStyleCnt="4"/>
      <dgm:spPr/>
    </dgm:pt>
    <dgm:pt modelId="{B6037DE2-F76C-4585-8D75-0FD906478774}" type="pres">
      <dgm:prSet presAssocID="{64612E69-DC41-4A7E-8398-8CF2952BB40D}" presName="connTx" presStyleLbl="parChTrans1D2" presStyleIdx="3" presStyleCnt="4"/>
      <dgm:spPr/>
    </dgm:pt>
    <dgm:pt modelId="{B97095D5-7BF3-4C82-B92B-13A17DFDAA1F}" type="pres">
      <dgm:prSet presAssocID="{E8494912-83EE-4313-8EBB-FA4972A0AE5C}" presName="root2" presStyleCnt="0"/>
      <dgm:spPr/>
    </dgm:pt>
    <dgm:pt modelId="{B40B63BB-7A0A-4457-B566-161FF5BC6C6A}" type="pres">
      <dgm:prSet presAssocID="{E8494912-83EE-4313-8EBB-FA4972A0AE5C}" presName="LevelTwoTextNode" presStyleLbl="node2" presStyleIdx="3" presStyleCnt="4">
        <dgm:presLayoutVars>
          <dgm:chPref val="3"/>
        </dgm:presLayoutVars>
      </dgm:prSet>
      <dgm:spPr/>
    </dgm:pt>
    <dgm:pt modelId="{109D88E8-FFFD-4059-BA5B-04762B6B04AF}" type="pres">
      <dgm:prSet presAssocID="{E8494912-83EE-4313-8EBB-FA4972A0AE5C}" presName="level3hierChild" presStyleCnt="0"/>
      <dgm:spPr/>
    </dgm:pt>
  </dgm:ptLst>
  <dgm:cxnLst>
    <dgm:cxn modelId="{71F52B22-D87D-40D5-AF21-7F91746B134F}" type="presOf" srcId="{3182BDDC-9E24-43C4-8B47-D47CDAB64ECA}" destId="{20CD51AA-E094-4560-989C-0862110BBA74}" srcOrd="0" destOrd="0" presId="urn:microsoft.com/office/officeart/2008/layout/HorizontalMultiLevelHierarchy"/>
    <dgm:cxn modelId="{6567DA28-92DE-4170-B02C-D74B60194338}" srcId="{6A5ABBAE-1CA6-4D4B-903C-1C3DE59D8862}" destId="{E8494912-83EE-4313-8EBB-FA4972A0AE5C}" srcOrd="3" destOrd="0" parTransId="{64612E69-DC41-4A7E-8398-8CF2952BB40D}" sibTransId="{61B3CB7D-A2C7-48E5-9E59-3A379D7922DA}"/>
    <dgm:cxn modelId="{9E1D182E-5CD6-43E7-A02E-20997549A9E1}" type="presOf" srcId="{63436C3B-403E-4F18-B51C-99573B044DFE}" destId="{48DB5A78-FCE3-4DC1-9C74-B1D7F6AF1BE6}" srcOrd="1" destOrd="0" presId="urn:microsoft.com/office/officeart/2008/layout/HorizontalMultiLevelHierarchy"/>
    <dgm:cxn modelId="{3DB0E83C-79EB-49C7-8D6A-3E4AF31AEAC6}" type="presOf" srcId="{3C24A87A-E4D3-44A8-AD66-89AA359E9B0E}" destId="{AD3CFF97-08EE-4AD9-9754-F6F04B9D0EDA}" srcOrd="0" destOrd="0" presId="urn:microsoft.com/office/officeart/2008/layout/HorizontalMultiLevelHierarchy"/>
    <dgm:cxn modelId="{F937D55B-5676-410B-9572-C3B4C1F8B760}" type="presOf" srcId="{9CF33156-491D-4D00-8EB0-B7B66D0B0D25}" destId="{1A2CDFA2-3557-4CA8-8CE6-0A2CE2724E32}" srcOrd="1" destOrd="0" presId="urn:microsoft.com/office/officeart/2008/layout/HorizontalMultiLevelHierarchy"/>
    <dgm:cxn modelId="{00417062-A58C-4D2F-8651-2AD990ECA90D}" srcId="{6A5ABBAE-1CA6-4D4B-903C-1C3DE59D8862}" destId="{3182BDDC-9E24-43C4-8B47-D47CDAB64ECA}" srcOrd="0" destOrd="0" parTransId="{9CF33156-491D-4D00-8EB0-B7B66D0B0D25}" sibTransId="{52350FDD-8831-4EC1-B9A2-976A8866D768}"/>
    <dgm:cxn modelId="{3DEB8A63-447B-4EF1-B518-5371C508FC99}" srcId="{6A5ABBAE-1CA6-4D4B-903C-1C3DE59D8862}" destId="{3C24A87A-E4D3-44A8-AD66-89AA359E9B0E}" srcOrd="1" destOrd="0" parTransId="{229CE761-DDFD-4BAD-B3EE-44CAFB08155D}" sibTransId="{2257534E-C7D5-4B85-A053-419F2C10CB35}"/>
    <dgm:cxn modelId="{F4193169-F13B-48CF-9C99-88EA58F42BE1}" type="presOf" srcId="{63436C3B-403E-4F18-B51C-99573B044DFE}" destId="{41A999E6-8B98-4DDA-9427-6B1EE1516EAE}" srcOrd="0" destOrd="0" presId="urn:microsoft.com/office/officeart/2008/layout/HorizontalMultiLevelHierarchy"/>
    <dgm:cxn modelId="{0369F875-8D02-40B8-9573-08A3FEF3D7E2}" type="presOf" srcId="{0866BE12-189D-4C32-BCDF-D05037568CED}" destId="{22AB878F-A4DD-485E-9CA8-007562CB27D0}" srcOrd="0" destOrd="0" presId="urn:microsoft.com/office/officeart/2008/layout/HorizontalMultiLevelHierarchy"/>
    <dgm:cxn modelId="{0F271C57-A7B4-480E-95C1-9AE56E4725D9}" type="presOf" srcId="{E8494912-83EE-4313-8EBB-FA4972A0AE5C}" destId="{B40B63BB-7A0A-4457-B566-161FF5BC6C6A}" srcOrd="0" destOrd="0" presId="urn:microsoft.com/office/officeart/2008/layout/HorizontalMultiLevelHierarchy"/>
    <dgm:cxn modelId="{2349E177-A4B3-4704-824A-C158430E9448}" srcId="{6A5ABBAE-1CA6-4D4B-903C-1C3DE59D8862}" destId="{5893C98B-9CA5-4BD8-8BA7-6200F4D4C1DA}" srcOrd="2" destOrd="0" parTransId="{63436C3B-403E-4F18-B51C-99573B044DFE}" sibTransId="{3BD5E68A-F580-4DB1-9D77-7315FE3C2363}"/>
    <dgm:cxn modelId="{20696182-07FC-4D77-828C-CFC04CCFC875}" type="presOf" srcId="{64612E69-DC41-4A7E-8398-8CF2952BB40D}" destId="{B6037DE2-F76C-4585-8D75-0FD906478774}" srcOrd="1" destOrd="0" presId="urn:microsoft.com/office/officeart/2008/layout/HorizontalMultiLevelHierarchy"/>
    <dgm:cxn modelId="{16067088-840D-4A28-8800-263B9721979F}" srcId="{0866BE12-189D-4C32-BCDF-D05037568CED}" destId="{6A5ABBAE-1CA6-4D4B-903C-1C3DE59D8862}" srcOrd="0" destOrd="0" parTransId="{DBCA54E7-E36C-46E5-972D-8E3B8A6464FF}" sibTransId="{FE0C7D50-2FD9-49A6-A793-DECBEC6178BC}"/>
    <dgm:cxn modelId="{6E8DEAA4-A508-4086-8529-4777F1AD2605}" type="presOf" srcId="{229CE761-DDFD-4BAD-B3EE-44CAFB08155D}" destId="{B1743840-04CC-4DD1-922E-913241CEA109}" srcOrd="0" destOrd="0" presId="urn:microsoft.com/office/officeart/2008/layout/HorizontalMultiLevelHierarchy"/>
    <dgm:cxn modelId="{1CE113C6-2D79-43F8-B89D-9D9E4D03C67B}" type="presOf" srcId="{9CF33156-491D-4D00-8EB0-B7B66D0B0D25}" destId="{1E7301A2-F664-4A6A-93B9-24BBD11296AD}" srcOrd="0" destOrd="0" presId="urn:microsoft.com/office/officeart/2008/layout/HorizontalMultiLevelHierarchy"/>
    <dgm:cxn modelId="{B6D973D3-CE13-4A7D-ADB5-505F00C6EDCD}" type="presOf" srcId="{5893C98B-9CA5-4BD8-8BA7-6200F4D4C1DA}" destId="{DE26D75A-DDD6-4D6A-B302-1426AEE1E443}" srcOrd="0" destOrd="0" presId="urn:microsoft.com/office/officeart/2008/layout/HorizontalMultiLevelHierarchy"/>
    <dgm:cxn modelId="{337795D3-78E5-4053-9528-CF6DC6D831F3}" type="presOf" srcId="{229CE761-DDFD-4BAD-B3EE-44CAFB08155D}" destId="{119AD4C8-9908-447C-858C-85ECBAA6E149}" srcOrd="1" destOrd="0" presId="urn:microsoft.com/office/officeart/2008/layout/HorizontalMultiLevelHierarchy"/>
    <dgm:cxn modelId="{70DB5DFC-9FAF-4DD3-858E-289F43809503}" type="presOf" srcId="{64612E69-DC41-4A7E-8398-8CF2952BB40D}" destId="{166FB125-72CE-4811-91C7-3BC2D53E55D6}" srcOrd="0" destOrd="0" presId="urn:microsoft.com/office/officeart/2008/layout/HorizontalMultiLevelHierarchy"/>
    <dgm:cxn modelId="{6B8412FF-46CE-4D21-8DBA-E34AA7867521}" type="presOf" srcId="{6A5ABBAE-1CA6-4D4B-903C-1C3DE59D8862}" destId="{FE27446F-22CB-4CD4-8419-9D1BDCB08F8E}" srcOrd="0" destOrd="0" presId="urn:microsoft.com/office/officeart/2008/layout/HorizontalMultiLevelHierarchy"/>
    <dgm:cxn modelId="{50A68136-6511-4635-9B27-BDD81948F0C3}" type="presParOf" srcId="{22AB878F-A4DD-485E-9CA8-007562CB27D0}" destId="{0F776E90-D75D-4614-9F04-39F6A291058E}" srcOrd="0" destOrd="0" presId="urn:microsoft.com/office/officeart/2008/layout/HorizontalMultiLevelHierarchy"/>
    <dgm:cxn modelId="{B44FD0E6-33EA-49B9-95BA-ACE1F4D4201D}" type="presParOf" srcId="{0F776E90-D75D-4614-9F04-39F6A291058E}" destId="{FE27446F-22CB-4CD4-8419-9D1BDCB08F8E}" srcOrd="0" destOrd="0" presId="urn:microsoft.com/office/officeart/2008/layout/HorizontalMultiLevelHierarchy"/>
    <dgm:cxn modelId="{E9BCB4D7-F060-4439-953C-CD4C9BA8A8F3}" type="presParOf" srcId="{0F776E90-D75D-4614-9F04-39F6A291058E}" destId="{1D83618F-364D-4CF9-A66F-2CD7A5F69F6B}" srcOrd="1" destOrd="0" presId="urn:microsoft.com/office/officeart/2008/layout/HorizontalMultiLevelHierarchy"/>
    <dgm:cxn modelId="{FB4C0060-9601-4A87-89F9-F70376D2F1D4}" type="presParOf" srcId="{1D83618F-364D-4CF9-A66F-2CD7A5F69F6B}" destId="{1E7301A2-F664-4A6A-93B9-24BBD11296AD}" srcOrd="0" destOrd="0" presId="urn:microsoft.com/office/officeart/2008/layout/HorizontalMultiLevelHierarchy"/>
    <dgm:cxn modelId="{81BDC966-A9C7-4578-970E-54DBE5925510}" type="presParOf" srcId="{1E7301A2-F664-4A6A-93B9-24BBD11296AD}" destId="{1A2CDFA2-3557-4CA8-8CE6-0A2CE2724E32}" srcOrd="0" destOrd="0" presId="urn:microsoft.com/office/officeart/2008/layout/HorizontalMultiLevelHierarchy"/>
    <dgm:cxn modelId="{F7D0757B-32E7-44B5-9469-4AF6AFB9C5C8}" type="presParOf" srcId="{1D83618F-364D-4CF9-A66F-2CD7A5F69F6B}" destId="{47A83BA5-3C97-4824-AC5A-E605F589548D}" srcOrd="1" destOrd="0" presId="urn:microsoft.com/office/officeart/2008/layout/HorizontalMultiLevelHierarchy"/>
    <dgm:cxn modelId="{62F6F0F5-DCC6-4BCC-9937-6DBBD902AD45}" type="presParOf" srcId="{47A83BA5-3C97-4824-AC5A-E605F589548D}" destId="{20CD51AA-E094-4560-989C-0862110BBA74}" srcOrd="0" destOrd="0" presId="urn:microsoft.com/office/officeart/2008/layout/HorizontalMultiLevelHierarchy"/>
    <dgm:cxn modelId="{7B08E10E-1DE4-4032-BC72-54FD526C729A}" type="presParOf" srcId="{47A83BA5-3C97-4824-AC5A-E605F589548D}" destId="{A13605FB-90AF-4C5D-85F9-98F23184EB3F}" srcOrd="1" destOrd="0" presId="urn:microsoft.com/office/officeart/2008/layout/HorizontalMultiLevelHierarchy"/>
    <dgm:cxn modelId="{6959AC7F-E221-48EA-A542-D50E0F960538}" type="presParOf" srcId="{1D83618F-364D-4CF9-A66F-2CD7A5F69F6B}" destId="{B1743840-04CC-4DD1-922E-913241CEA109}" srcOrd="2" destOrd="0" presId="urn:microsoft.com/office/officeart/2008/layout/HorizontalMultiLevelHierarchy"/>
    <dgm:cxn modelId="{55B59BF5-A00E-4D67-8413-9053BC3E0B90}" type="presParOf" srcId="{B1743840-04CC-4DD1-922E-913241CEA109}" destId="{119AD4C8-9908-447C-858C-85ECBAA6E149}" srcOrd="0" destOrd="0" presId="urn:microsoft.com/office/officeart/2008/layout/HorizontalMultiLevelHierarchy"/>
    <dgm:cxn modelId="{94662385-BF1E-43EE-9BE1-9FB2C86C197F}" type="presParOf" srcId="{1D83618F-364D-4CF9-A66F-2CD7A5F69F6B}" destId="{96A1DD16-5130-49B4-96FC-DEBA8122A221}" srcOrd="3" destOrd="0" presId="urn:microsoft.com/office/officeart/2008/layout/HorizontalMultiLevelHierarchy"/>
    <dgm:cxn modelId="{E02A3284-A549-488E-B33B-C8182007D791}" type="presParOf" srcId="{96A1DD16-5130-49B4-96FC-DEBA8122A221}" destId="{AD3CFF97-08EE-4AD9-9754-F6F04B9D0EDA}" srcOrd="0" destOrd="0" presId="urn:microsoft.com/office/officeart/2008/layout/HorizontalMultiLevelHierarchy"/>
    <dgm:cxn modelId="{D77844B9-5390-46D6-8DCF-64EA476CC153}" type="presParOf" srcId="{96A1DD16-5130-49B4-96FC-DEBA8122A221}" destId="{0D11E42C-84BC-4997-B129-139CB3476B1B}" srcOrd="1" destOrd="0" presId="urn:microsoft.com/office/officeart/2008/layout/HorizontalMultiLevelHierarchy"/>
    <dgm:cxn modelId="{B56FAA4A-76A7-48DD-AF48-E4F47484B84F}" type="presParOf" srcId="{1D83618F-364D-4CF9-A66F-2CD7A5F69F6B}" destId="{41A999E6-8B98-4DDA-9427-6B1EE1516EAE}" srcOrd="4" destOrd="0" presId="urn:microsoft.com/office/officeart/2008/layout/HorizontalMultiLevelHierarchy"/>
    <dgm:cxn modelId="{AE2A60BF-51CC-40B2-A20E-CA9930F3B629}" type="presParOf" srcId="{41A999E6-8B98-4DDA-9427-6B1EE1516EAE}" destId="{48DB5A78-FCE3-4DC1-9C74-B1D7F6AF1BE6}" srcOrd="0" destOrd="0" presId="urn:microsoft.com/office/officeart/2008/layout/HorizontalMultiLevelHierarchy"/>
    <dgm:cxn modelId="{CE9B7CDB-BE83-4F8D-98DC-59CC75F082EB}" type="presParOf" srcId="{1D83618F-364D-4CF9-A66F-2CD7A5F69F6B}" destId="{CB7AF147-D18D-450F-8BE4-5AD196333C0F}" srcOrd="5" destOrd="0" presId="urn:microsoft.com/office/officeart/2008/layout/HorizontalMultiLevelHierarchy"/>
    <dgm:cxn modelId="{4038F0F4-10D0-46F7-95C7-16949A54F14C}" type="presParOf" srcId="{CB7AF147-D18D-450F-8BE4-5AD196333C0F}" destId="{DE26D75A-DDD6-4D6A-B302-1426AEE1E443}" srcOrd="0" destOrd="0" presId="urn:microsoft.com/office/officeart/2008/layout/HorizontalMultiLevelHierarchy"/>
    <dgm:cxn modelId="{360963AE-3068-42F9-8EE9-1A0E5D8649F1}" type="presParOf" srcId="{CB7AF147-D18D-450F-8BE4-5AD196333C0F}" destId="{8BDBE1DE-9631-45D0-8103-615299D05E64}" srcOrd="1" destOrd="0" presId="urn:microsoft.com/office/officeart/2008/layout/HorizontalMultiLevelHierarchy"/>
    <dgm:cxn modelId="{34004C8F-D4BC-4662-A5B0-C330CFA5AC00}" type="presParOf" srcId="{1D83618F-364D-4CF9-A66F-2CD7A5F69F6B}" destId="{166FB125-72CE-4811-91C7-3BC2D53E55D6}" srcOrd="6" destOrd="0" presId="urn:microsoft.com/office/officeart/2008/layout/HorizontalMultiLevelHierarchy"/>
    <dgm:cxn modelId="{937C5414-45DB-4B4F-81CB-D63FFAF0D07D}" type="presParOf" srcId="{166FB125-72CE-4811-91C7-3BC2D53E55D6}" destId="{B6037DE2-F76C-4585-8D75-0FD906478774}" srcOrd="0" destOrd="0" presId="urn:microsoft.com/office/officeart/2008/layout/HorizontalMultiLevelHierarchy"/>
    <dgm:cxn modelId="{0D711A92-48C0-4C1C-B651-E35E5E3D61CF}" type="presParOf" srcId="{1D83618F-364D-4CF9-A66F-2CD7A5F69F6B}" destId="{B97095D5-7BF3-4C82-B92B-13A17DFDAA1F}" srcOrd="7" destOrd="0" presId="urn:microsoft.com/office/officeart/2008/layout/HorizontalMultiLevelHierarchy"/>
    <dgm:cxn modelId="{CAF2FDA0-CE23-4A8B-B007-067C762A382A}" type="presParOf" srcId="{B97095D5-7BF3-4C82-B92B-13A17DFDAA1F}" destId="{B40B63BB-7A0A-4457-B566-161FF5BC6C6A}" srcOrd="0" destOrd="0" presId="urn:microsoft.com/office/officeart/2008/layout/HorizontalMultiLevelHierarchy"/>
    <dgm:cxn modelId="{96036F90-4184-4ACE-BCCF-CE5ED1E01C10}" type="presParOf" srcId="{B97095D5-7BF3-4C82-B92B-13A17DFDAA1F}" destId="{109D88E8-FFFD-4059-BA5B-04762B6B04A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9AD3AF-F95E-4272-AD29-C946904960E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1BD4F7D-9271-4DBB-8F60-D328AF2706D0}">
      <dgm:prSet phldrT="[Text]"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Wasser</a:t>
          </a:r>
        </a:p>
      </dgm:t>
    </dgm:pt>
    <dgm:pt modelId="{920F20BA-0020-4F31-9B61-5D3DBA9D026C}" type="parTrans" cxnId="{4A2B61ED-FB0B-4416-809C-57EBD0496F78}">
      <dgm:prSet/>
      <dgm:spPr/>
      <dgm:t>
        <a:bodyPr/>
        <a:lstStyle/>
        <a:p>
          <a:endParaRPr lang="de-DE"/>
        </a:p>
      </dgm:t>
    </dgm:pt>
    <dgm:pt modelId="{136A554C-9954-45EA-951C-C1996071C9FD}" type="sibTrans" cxnId="{4A2B61ED-FB0B-4416-809C-57EBD0496F78}">
      <dgm:prSet/>
      <dgm:spPr/>
      <dgm:t>
        <a:bodyPr/>
        <a:lstStyle/>
        <a:p>
          <a:endParaRPr lang="de-DE"/>
        </a:p>
      </dgm:t>
    </dgm:pt>
    <dgm:pt modelId="{1E60FEC1-05D2-4C47-9FA4-86694E564729}">
      <dgm:prSet phldrT="[Text]"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Wasservorkommen auf der Erde</a:t>
          </a:r>
        </a:p>
      </dgm:t>
    </dgm:pt>
    <dgm:pt modelId="{F86883B4-6D86-4625-9B42-2ADD98D4617E}" type="parTrans" cxnId="{BC4AC496-1743-4CE3-9ED6-9A0552ABE931}">
      <dgm:prSet/>
      <dgm:spPr/>
      <dgm:t>
        <a:bodyPr/>
        <a:lstStyle/>
        <a:p>
          <a:endParaRPr lang="de-DE"/>
        </a:p>
      </dgm:t>
    </dgm:pt>
    <dgm:pt modelId="{4A600C04-FA0C-4601-834E-511693B2D1A2}" type="sibTrans" cxnId="{BC4AC496-1743-4CE3-9ED6-9A0552ABE931}">
      <dgm:prSet/>
      <dgm:spPr/>
      <dgm:t>
        <a:bodyPr/>
        <a:lstStyle/>
        <a:p>
          <a:endParaRPr lang="de-DE"/>
        </a:p>
      </dgm:t>
    </dgm:pt>
    <dgm:pt modelId="{3FA6070C-57B1-4364-B415-F2499E63CC6A}">
      <dgm:prSet phldrT="[Text]"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Zustandsformen des Wassers</a:t>
          </a:r>
        </a:p>
      </dgm:t>
    </dgm:pt>
    <dgm:pt modelId="{91DE9AB8-865E-4B3A-9379-9F77AF2AE9FA}" type="parTrans" cxnId="{66B14DF3-2D0E-40BC-B938-42AAE371C41F}">
      <dgm:prSet/>
      <dgm:spPr/>
      <dgm:t>
        <a:bodyPr/>
        <a:lstStyle/>
        <a:p>
          <a:endParaRPr lang="de-DE"/>
        </a:p>
      </dgm:t>
    </dgm:pt>
    <dgm:pt modelId="{BC1ADD5B-5DE0-4630-849C-B1416B76E6BA}" type="sibTrans" cxnId="{66B14DF3-2D0E-40BC-B938-42AAE371C41F}">
      <dgm:prSet/>
      <dgm:spPr/>
      <dgm:t>
        <a:bodyPr/>
        <a:lstStyle/>
        <a:p>
          <a:endParaRPr lang="de-DE"/>
        </a:p>
      </dgm:t>
    </dgm:pt>
    <dgm:pt modelId="{1F01B167-ED6B-4E0B-9F21-7697DF845740}">
      <dgm:prSet phldrT="[Text]"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Eigenschaften des Wassers</a:t>
          </a:r>
        </a:p>
      </dgm:t>
    </dgm:pt>
    <dgm:pt modelId="{AFDF8A65-D14B-4C1F-A7FB-E8762F43A20E}" type="parTrans" cxnId="{4575C8A3-C704-48CE-B506-CBA7B100B7B3}">
      <dgm:prSet/>
      <dgm:spPr/>
      <dgm:t>
        <a:bodyPr/>
        <a:lstStyle/>
        <a:p>
          <a:endParaRPr lang="de-DE"/>
        </a:p>
      </dgm:t>
    </dgm:pt>
    <dgm:pt modelId="{6460564F-09F5-43B0-8FED-7CE98BFE6928}" type="sibTrans" cxnId="{4575C8A3-C704-48CE-B506-CBA7B100B7B3}">
      <dgm:prSet/>
      <dgm:spPr/>
      <dgm:t>
        <a:bodyPr/>
        <a:lstStyle/>
        <a:p>
          <a:endParaRPr lang="de-DE"/>
        </a:p>
      </dgm:t>
    </dgm:pt>
    <dgm:pt modelId="{2D6E7611-2951-4518-810D-207F90CA141E}">
      <dgm:prSet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Schwimmen und Sinken</a:t>
          </a:r>
        </a:p>
      </dgm:t>
    </dgm:pt>
    <dgm:pt modelId="{F4CA68B6-CCDA-4F7F-88A7-A104C651147E}" type="parTrans" cxnId="{1C5F14D3-BBAD-465B-AD2C-82278E83051C}">
      <dgm:prSet/>
      <dgm:spPr/>
      <dgm:t>
        <a:bodyPr/>
        <a:lstStyle/>
        <a:p>
          <a:endParaRPr lang="de-DE"/>
        </a:p>
      </dgm:t>
    </dgm:pt>
    <dgm:pt modelId="{E20DB508-7F56-4BB5-861E-BCE89609B921}" type="sibTrans" cxnId="{1C5F14D3-BBAD-465B-AD2C-82278E83051C}">
      <dgm:prSet/>
      <dgm:spPr/>
      <dgm:t>
        <a:bodyPr/>
        <a:lstStyle/>
        <a:p>
          <a:endParaRPr lang="de-DE"/>
        </a:p>
      </dgm:t>
    </dgm:pt>
    <dgm:pt modelId="{29CFC2AB-6784-473D-97A5-6EF83BB0A08B}">
      <dgm:prSet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Wasser als Detektiv</a:t>
          </a:r>
        </a:p>
      </dgm:t>
    </dgm:pt>
    <dgm:pt modelId="{E36C51CE-94F7-4287-9CC2-277050A17CDA}" type="parTrans" cxnId="{FE5EBAC9-646E-430E-9518-724A9275B72F}">
      <dgm:prSet/>
      <dgm:spPr/>
      <dgm:t>
        <a:bodyPr/>
        <a:lstStyle/>
        <a:p>
          <a:endParaRPr lang="de-DE"/>
        </a:p>
      </dgm:t>
    </dgm:pt>
    <dgm:pt modelId="{22F97FE8-BEA2-40B6-8797-233623872EBE}" type="sibTrans" cxnId="{FE5EBAC9-646E-430E-9518-724A9275B72F}">
      <dgm:prSet/>
      <dgm:spPr/>
      <dgm:t>
        <a:bodyPr/>
        <a:lstStyle/>
        <a:p>
          <a:endParaRPr lang="de-DE"/>
        </a:p>
      </dgm:t>
    </dgm:pt>
    <dgm:pt modelId="{6A408B37-BB3D-42D4-9A60-2DBBE333D107}">
      <dgm:prSet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Umwelt</a:t>
          </a:r>
        </a:p>
      </dgm:t>
    </dgm:pt>
    <dgm:pt modelId="{232B9D12-9A52-4BD9-9357-299F5C1D5BC2}" type="parTrans" cxnId="{C16AAEAB-CC03-4E5A-9B10-BF52DD0CD7B5}">
      <dgm:prSet/>
      <dgm:spPr/>
      <dgm:t>
        <a:bodyPr/>
        <a:lstStyle/>
        <a:p>
          <a:endParaRPr lang="de-DE"/>
        </a:p>
      </dgm:t>
    </dgm:pt>
    <dgm:pt modelId="{78FCF2B4-885D-41F6-8202-3487F26BCD60}" type="sibTrans" cxnId="{C16AAEAB-CC03-4E5A-9B10-BF52DD0CD7B5}">
      <dgm:prSet/>
      <dgm:spPr/>
      <dgm:t>
        <a:bodyPr/>
        <a:lstStyle/>
        <a:p>
          <a:endParaRPr lang="de-DE"/>
        </a:p>
      </dgm:t>
    </dgm:pt>
    <dgm:pt modelId="{7D8AECA2-2D91-45D7-B615-DB33B3371876}">
      <dgm:prSet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Zustände von Wasser</a:t>
          </a:r>
        </a:p>
      </dgm:t>
    </dgm:pt>
    <dgm:pt modelId="{D6F55DCB-56F1-4169-9E06-F8C8B7D68609}" type="parTrans" cxnId="{F42D5A6B-4120-4026-AEAE-2972A5E22DBD}">
      <dgm:prSet/>
      <dgm:spPr/>
      <dgm:t>
        <a:bodyPr/>
        <a:lstStyle/>
        <a:p>
          <a:endParaRPr lang="de-DE"/>
        </a:p>
      </dgm:t>
    </dgm:pt>
    <dgm:pt modelId="{8D660FA7-8A40-4BD1-88BA-1B1E1A4F94EF}" type="sibTrans" cxnId="{F42D5A6B-4120-4026-AEAE-2972A5E22DBD}">
      <dgm:prSet/>
      <dgm:spPr/>
      <dgm:t>
        <a:bodyPr/>
        <a:lstStyle/>
        <a:p>
          <a:endParaRPr lang="de-DE"/>
        </a:p>
      </dgm:t>
    </dgm:pt>
    <dgm:pt modelId="{9DFA95BE-DBC0-44E8-9559-5502EE81E9D1}">
      <dgm:prSet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Unterschied Verdampfen/Verdunsten</a:t>
          </a:r>
        </a:p>
      </dgm:t>
    </dgm:pt>
    <dgm:pt modelId="{1C7E8BBD-7A29-49AB-AB8F-C6DD1389E49B}" type="parTrans" cxnId="{A81FF314-87F1-4110-A24F-733120E9E58B}">
      <dgm:prSet/>
      <dgm:spPr/>
      <dgm:t>
        <a:bodyPr/>
        <a:lstStyle/>
        <a:p>
          <a:endParaRPr lang="de-DE"/>
        </a:p>
      </dgm:t>
    </dgm:pt>
    <dgm:pt modelId="{31CAEE9C-8FD3-40AE-9CAC-AD8B115976D5}" type="sibTrans" cxnId="{A81FF314-87F1-4110-A24F-733120E9E58B}">
      <dgm:prSet/>
      <dgm:spPr/>
      <dgm:t>
        <a:bodyPr/>
        <a:lstStyle/>
        <a:p>
          <a:endParaRPr lang="de-DE"/>
        </a:p>
      </dgm:t>
    </dgm:pt>
    <dgm:pt modelId="{27314EBC-DC87-449C-8187-BC83A9CF9180}">
      <dgm:prSet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Der natürliche Wasserkreislauf</a:t>
          </a:r>
        </a:p>
      </dgm:t>
    </dgm:pt>
    <dgm:pt modelId="{FD85EB91-ABAD-4753-AA94-AE3509EADF15}" type="parTrans" cxnId="{996B0753-E522-4E8F-93AA-CAA23DDA35F6}">
      <dgm:prSet/>
      <dgm:spPr/>
      <dgm:t>
        <a:bodyPr/>
        <a:lstStyle/>
        <a:p>
          <a:endParaRPr lang="de-DE"/>
        </a:p>
      </dgm:t>
    </dgm:pt>
    <dgm:pt modelId="{11A594A5-5548-43CB-96DB-4D11DF55BB1E}" type="sibTrans" cxnId="{996B0753-E522-4E8F-93AA-CAA23DDA35F6}">
      <dgm:prSet/>
      <dgm:spPr/>
      <dgm:t>
        <a:bodyPr/>
        <a:lstStyle/>
        <a:p>
          <a:endParaRPr lang="de-DE"/>
        </a:p>
      </dgm:t>
    </dgm:pt>
    <dgm:pt modelId="{418FB50B-EFBD-45FF-BD6C-F01CE5CC75E8}">
      <dgm:prSet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Wasser als Lösemittel</a:t>
          </a:r>
        </a:p>
      </dgm:t>
    </dgm:pt>
    <dgm:pt modelId="{89ED068B-94A7-4FE4-AD22-4DA88C7B86F3}" type="parTrans" cxnId="{88752215-7B06-4ECD-BF8F-8C3EAC96C97A}">
      <dgm:prSet/>
      <dgm:spPr/>
      <dgm:t>
        <a:bodyPr/>
        <a:lstStyle/>
        <a:p>
          <a:endParaRPr lang="de-DE"/>
        </a:p>
      </dgm:t>
    </dgm:pt>
    <dgm:pt modelId="{D5EFF3A4-9566-4044-8510-9B1A28A1744F}" type="sibTrans" cxnId="{88752215-7B06-4ECD-BF8F-8C3EAC96C97A}">
      <dgm:prSet/>
      <dgm:spPr/>
      <dgm:t>
        <a:bodyPr/>
        <a:lstStyle/>
        <a:p>
          <a:endParaRPr lang="de-DE"/>
        </a:p>
      </dgm:t>
    </dgm:pt>
    <dgm:pt modelId="{42E7672D-F7AE-46C3-ADDA-1D59A5150850}">
      <dgm:prSet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Wasser kann etwas tragen</a:t>
          </a:r>
        </a:p>
      </dgm:t>
    </dgm:pt>
    <dgm:pt modelId="{A40ADFAC-5C62-43D1-B270-D13341DD462B}" type="parTrans" cxnId="{0FABD0D5-256F-45E8-9372-EE4FC11E0FA4}">
      <dgm:prSet/>
      <dgm:spPr/>
      <dgm:t>
        <a:bodyPr/>
        <a:lstStyle/>
        <a:p>
          <a:endParaRPr lang="de-DE"/>
        </a:p>
      </dgm:t>
    </dgm:pt>
    <dgm:pt modelId="{85DC32ED-7A27-4B63-BD57-8137D565C166}" type="sibTrans" cxnId="{0FABD0D5-256F-45E8-9372-EE4FC11E0FA4}">
      <dgm:prSet/>
      <dgm:spPr/>
      <dgm:t>
        <a:bodyPr/>
        <a:lstStyle/>
        <a:p>
          <a:endParaRPr lang="de-DE"/>
        </a:p>
      </dgm:t>
    </dgm:pt>
    <dgm:pt modelId="{DA546942-05F3-4E08-A0A3-D9AB1A7DC065}">
      <dgm:prSet/>
      <dgm:spPr/>
      <dgm:t>
        <a:bodyPr/>
        <a:lstStyle/>
        <a:p>
          <a:r>
            <a:rPr lang="de-DE">
              <a:latin typeface="Arial" panose="020B0604020202020204" pitchFamily="34" charset="0"/>
              <a:cs typeface="Arial" panose="020B0604020202020204" pitchFamily="34" charset="0"/>
            </a:rPr>
            <a:t>Wasser ist ein eigenartiger Stoff</a:t>
          </a:r>
        </a:p>
      </dgm:t>
    </dgm:pt>
    <dgm:pt modelId="{8A17434C-D162-4A30-8624-A36C8B251E52}" type="parTrans" cxnId="{9CE5A702-1C8C-4A88-8223-EE98288A3AF8}">
      <dgm:prSet/>
      <dgm:spPr/>
      <dgm:t>
        <a:bodyPr/>
        <a:lstStyle/>
        <a:p>
          <a:endParaRPr lang="de-DE"/>
        </a:p>
      </dgm:t>
    </dgm:pt>
    <dgm:pt modelId="{3944E112-12E7-427E-AAED-45865C822D30}" type="sibTrans" cxnId="{9CE5A702-1C8C-4A88-8223-EE98288A3AF8}">
      <dgm:prSet/>
      <dgm:spPr/>
      <dgm:t>
        <a:bodyPr/>
        <a:lstStyle/>
        <a:p>
          <a:endParaRPr lang="de-DE"/>
        </a:p>
      </dgm:t>
    </dgm:pt>
    <dgm:pt modelId="{0CE710A8-6FC0-4EAA-AF87-A50B70A68381}" type="pres">
      <dgm:prSet presAssocID="{829AD3AF-F95E-4272-AD29-C946904960E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61DBE4E-9B2D-45F5-97AA-D3CE99A92616}" type="pres">
      <dgm:prSet presAssocID="{81BD4F7D-9271-4DBB-8F60-D328AF2706D0}" presName="root1" presStyleCnt="0"/>
      <dgm:spPr/>
    </dgm:pt>
    <dgm:pt modelId="{8D1F3872-0617-44C6-8B7C-654ACC9B7811}" type="pres">
      <dgm:prSet presAssocID="{81BD4F7D-9271-4DBB-8F60-D328AF2706D0}" presName="LevelOneTextNode" presStyleLbl="node0" presStyleIdx="0" presStyleCnt="1">
        <dgm:presLayoutVars>
          <dgm:chPref val="3"/>
        </dgm:presLayoutVars>
      </dgm:prSet>
      <dgm:spPr/>
    </dgm:pt>
    <dgm:pt modelId="{5A66F220-2628-405C-8668-93A46BF0EC4C}" type="pres">
      <dgm:prSet presAssocID="{81BD4F7D-9271-4DBB-8F60-D328AF2706D0}" presName="level2hierChild" presStyleCnt="0"/>
      <dgm:spPr/>
    </dgm:pt>
    <dgm:pt modelId="{45A8E10C-E58F-4B2A-A839-2B609653AA7F}" type="pres">
      <dgm:prSet presAssocID="{F86883B4-6D86-4625-9B42-2ADD98D4617E}" presName="conn2-1" presStyleLbl="parChTrans1D2" presStyleIdx="0" presStyleCnt="6"/>
      <dgm:spPr/>
    </dgm:pt>
    <dgm:pt modelId="{37348B0B-1300-49EF-BBA3-109F1D1261AF}" type="pres">
      <dgm:prSet presAssocID="{F86883B4-6D86-4625-9B42-2ADD98D4617E}" presName="connTx" presStyleLbl="parChTrans1D2" presStyleIdx="0" presStyleCnt="6"/>
      <dgm:spPr/>
    </dgm:pt>
    <dgm:pt modelId="{573771DD-7916-4BB8-8FF0-3A66189D6477}" type="pres">
      <dgm:prSet presAssocID="{1E60FEC1-05D2-4C47-9FA4-86694E564729}" presName="root2" presStyleCnt="0"/>
      <dgm:spPr/>
    </dgm:pt>
    <dgm:pt modelId="{FAB44BE0-8E24-404F-816E-9EA8531611BA}" type="pres">
      <dgm:prSet presAssocID="{1E60FEC1-05D2-4C47-9FA4-86694E564729}" presName="LevelTwoTextNode" presStyleLbl="node2" presStyleIdx="0" presStyleCnt="6">
        <dgm:presLayoutVars>
          <dgm:chPref val="3"/>
        </dgm:presLayoutVars>
      </dgm:prSet>
      <dgm:spPr/>
    </dgm:pt>
    <dgm:pt modelId="{3A2CA4F3-6180-4F69-9A2D-60C6F95BE598}" type="pres">
      <dgm:prSet presAssocID="{1E60FEC1-05D2-4C47-9FA4-86694E564729}" presName="level3hierChild" presStyleCnt="0"/>
      <dgm:spPr/>
    </dgm:pt>
    <dgm:pt modelId="{AF3357DE-4076-40BA-82FD-20F2147F81C0}" type="pres">
      <dgm:prSet presAssocID="{91DE9AB8-865E-4B3A-9379-9F77AF2AE9FA}" presName="conn2-1" presStyleLbl="parChTrans1D2" presStyleIdx="1" presStyleCnt="6"/>
      <dgm:spPr/>
    </dgm:pt>
    <dgm:pt modelId="{0157171F-8D0C-4AA4-85A7-0009205BF657}" type="pres">
      <dgm:prSet presAssocID="{91DE9AB8-865E-4B3A-9379-9F77AF2AE9FA}" presName="connTx" presStyleLbl="parChTrans1D2" presStyleIdx="1" presStyleCnt="6"/>
      <dgm:spPr/>
    </dgm:pt>
    <dgm:pt modelId="{224BDCBF-5590-432B-A939-0D625027B330}" type="pres">
      <dgm:prSet presAssocID="{3FA6070C-57B1-4364-B415-F2499E63CC6A}" presName="root2" presStyleCnt="0"/>
      <dgm:spPr/>
    </dgm:pt>
    <dgm:pt modelId="{9ED6D61B-F95E-47F7-99E9-C1015D9E5ED7}" type="pres">
      <dgm:prSet presAssocID="{3FA6070C-57B1-4364-B415-F2499E63CC6A}" presName="LevelTwoTextNode" presStyleLbl="node2" presStyleIdx="1" presStyleCnt="6">
        <dgm:presLayoutVars>
          <dgm:chPref val="3"/>
        </dgm:presLayoutVars>
      </dgm:prSet>
      <dgm:spPr/>
    </dgm:pt>
    <dgm:pt modelId="{DE3CCC52-BA2B-4B3F-8722-B714A031B844}" type="pres">
      <dgm:prSet presAssocID="{3FA6070C-57B1-4364-B415-F2499E63CC6A}" presName="level3hierChild" presStyleCnt="0"/>
      <dgm:spPr/>
    </dgm:pt>
    <dgm:pt modelId="{5E9F247B-4937-4855-9B44-498F3093D05A}" type="pres">
      <dgm:prSet presAssocID="{D6F55DCB-56F1-4169-9E06-F8C8B7D68609}" presName="conn2-1" presStyleLbl="parChTrans1D3" presStyleIdx="0" presStyleCnt="6"/>
      <dgm:spPr/>
    </dgm:pt>
    <dgm:pt modelId="{366DF4F7-17E8-4C16-BF76-EAB67A17F336}" type="pres">
      <dgm:prSet presAssocID="{D6F55DCB-56F1-4169-9E06-F8C8B7D68609}" presName="connTx" presStyleLbl="parChTrans1D3" presStyleIdx="0" presStyleCnt="6"/>
      <dgm:spPr/>
    </dgm:pt>
    <dgm:pt modelId="{1F836938-7345-4545-9461-149D9A76EC44}" type="pres">
      <dgm:prSet presAssocID="{7D8AECA2-2D91-45D7-B615-DB33B3371876}" presName="root2" presStyleCnt="0"/>
      <dgm:spPr/>
    </dgm:pt>
    <dgm:pt modelId="{78DD74A7-2C75-4A2A-906D-073E31851CD8}" type="pres">
      <dgm:prSet presAssocID="{7D8AECA2-2D91-45D7-B615-DB33B3371876}" presName="LevelTwoTextNode" presStyleLbl="node3" presStyleIdx="0" presStyleCnt="6">
        <dgm:presLayoutVars>
          <dgm:chPref val="3"/>
        </dgm:presLayoutVars>
      </dgm:prSet>
      <dgm:spPr/>
    </dgm:pt>
    <dgm:pt modelId="{D42F377A-0AE5-4904-95F3-0FA3C8898B1E}" type="pres">
      <dgm:prSet presAssocID="{7D8AECA2-2D91-45D7-B615-DB33B3371876}" presName="level3hierChild" presStyleCnt="0"/>
      <dgm:spPr/>
    </dgm:pt>
    <dgm:pt modelId="{7858D02A-5145-42F3-870B-A0CA5D600E2B}" type="pres">
      <dgm:prSet presAssocID="{1C7E8BBD-7A29-49AB-AB8F-C6DD1389E49B}" presName="conn2-1" presStyleLbl="parChTrans1D3" presStyleIdx="1" presStyleCnt="6"/>
      <dgm:spPr/>
    </dgm:pt>
    <dgm:pt modelId="{AB8EAA6F-20AD-4741-A47C-F25A4C37A606}" type="pres">
      <dgm:prSet presAssocID="{1C7E8BBD-7A29-49AB-AB8F-C6DD1389E49B}" presName="connTx" presStyleLbl="parChTrans1D3" presStyleIdx="1" presStyleCnt="6"/>
      <dgm:spPr/>
    </dgm:pt>
    <dgm:pt modelId="{76AA83AC-2358-4EEB-8DAB-5DA871C1C82B}" type="pres">
      <dgm:prSet presAssocID="{9DFA95BE-DBC0-44E8-9559-5502EE81E9D1}" presName="root2" presStyleCnt="0"/>
      <dgm:spPr/>
    </dgm:pt>
    <dgm:pt modelId="{CA508433-7418-4F5F-8B3E-77692F3FFD93}" type="pres">
      <dgm:prSet presAssocID="{9DFA95BE-DBC0-44E8-9559-5502EE81E9D1}" presName="LevelTwoTextNode" presStyleLbl="node3" presStyleIdx="1" presStyleCnt="6">
        <dgm:presLayoutVars>
          <dgm:chPref val="3"/>
        </dgm:presLayoutVars>
      </dgm:prSet>
      <dgm:spPr/>
    </dgm:pt>
    <dgm:pt modelId="{6C080984-C1F2-46B1-9C59-36E74BAF3F5A}" type="pres">
      <dgm:prSet presAssocID="{9DFA95BE-DBC0-44E8-9559-5502EE81E9D1}" presName="level3hierChild" presStyleCnt="0"/>
      <dgm:spPr/>
    </dgm:pt>
    <dgm:pt modelId="{335A8831-9308-4E67-A42D-BA9A73D5D6DF}" type="pres">
      <dgm:prSet presAssocID="{FD85EB91-ABAD-4753-AA94-AE3509EADF15}" presName="conn2-1" presStyleLbl="parChTrans1D3" presStyleIdx="2" presStyleCnt="6"/>
      <dgm:spPr/>
    </dgm:pt>
    <dgm:pt modelId="{27020415-604E-4164-BCAC-07A82EDA8B3E}" type="pres">
      <dgm:prSet presAssocID="{FD85EB91-ABAD-4753-AA94-AE3509EADF15}" presName="connTx" presStyleLbl="parChTrans1D3" presStyleIdx="2" presStyleCnt="6"/>
      <dgm:spPr/>
    </dgm:pt>
    <dgm:pt modelId="{8C8F6E79-113F-4BDB-A2E9-C518A85F23BB}" type="pres">
      <dgm:prSet presAssocID="{27314EBC-DC87-449C-8187-BC83A9CF9180}" presName="root2" presStyleCnt="0"/>
      <dgm:spPr/>
    </dgm:pt>
    <dgm:pt modelId="{0E4125A6-7BA9-4EBF-AB36-78AFA213BCA6}" type="pres">
      <dgm:prSet presAssocID="{27314EBC-DC87-449C-8187-BC83A9CF9180}" presName="LevelTwoTextNode" presStyleLbl="node3" presStyleIdx="2" presStyleCnt="6">
        <dgm:presLayoutVars>
          <dgm:chPref val="3"/>
        </dgm:presLayoutVars>
      </dgm:prSet>
      <dgm:spPr/>
    </dgm:pt>
    <dgm:pt modelId="{DD87AA70-C389-4E01-B944-998793B544F1}" type="pres">
      <dgm:prSet presAssocID="{27314EBC-DC87-449C-8187-BC83A9CF9180}" presName="level3hierChild" presStyleCnt="0"/>
      <dgm:spPr/>
    </dgm:pt>
    <dgm:pt modelId="{A91C365D-EFD8-4ABA-8FA1-32C17A69714B}" type="pres">
      <dgm:prSet presAssocID="{AFDF8A65-D14B-4C1F-A7FB-E8762F43A20E}" presName="conn2-1" presStyleLbl="parChTrans1D2" presStyleIdx="2" presStyleCnt="6"/>
      <dgm:spPr/>
    </dgm:pt>
    <dgm:pt modelId="{8BEBD2C1-A322-47EE-AC55-A0582BBA8F61}" type="pres">
      <dgm:prSet presAssocID="{AFDF8A65-D14B-4C1F-A7FB-E8762F43A20E}" presName="connTx" presStyleLbl="parChTrans1D2" presStyleIdx="2" presStyleCnt="6"/>
      <dgm:spPr/>
    </dgm:pt>
    <dgm:pt modelId="{CA455304-F797-4F15-9283-C8EE11291222}" type="pres">
      <dgm:prSet presAssocID="{1F01B167-ED6B-4E0B-9F21-7697DF845740}" presName="root2" presStyleCnt="0"/>
      <dgm:spPr/>
    </dgm:pt>
    <dgm:pt modelId="{387DE964-8D04-4F54-B636-BC5AA07DFAE8}" type="pres">
      <dgm:prSet presAssocID="{1F01B167-ED6B-4E0B-9F21-7697DF845740}" presName="LevelTwoTextNode" presStyleLbl="node2" presStyleIdx="2" presStyleCnt="6">
        <dgm:presLayoutVars>
          <dgm:chPref val="3"/>
        </dgm:presLayoutVars>
      </dgm:prSet>
      <dgm:spPr/>
    </dgm:pt>
    <dgm:pt modelId="{B3D58032-143B-49C7-98D4-AC1C8A7B4A83}" type="pres">
      <dgm:prSet presAssocID="{1F01B167-ED6B-4E0B-9F21-7697DF845740}" presName="level3hierChild" presStyleCnt="0"/>
      <dgm:spPr/>
    </dgm:pt>
    <dgm:pt modelId="{32960FB2-EEA4-4C43-9D4A-9405E0E98E00}" type="pres">
      <dgm:prSet presAssocID="{89ED068B-94A7-4FE4-AD22-4DA88C7B86F3}" presName="conn2-1" presStyleLbl="parChTrans1D3" presStyleIdx="3" presStyleCnt="6"/>
      <dgm:spPr/>
    </dgm:pt>
    <dgm:pt modelId="{D35E1F8C-1B8C-4C11-88CE-A3B708023E15}" type="pres">
      <dgm:prSet presAssocID="{89ED068B-94A7-4FE4-AD22-4DA88C7B86F3}" presName="connTx" presStyleLbl="parChTrans1D3" presStyleIdx="3" presStyleCnt="6"/>
      <dgm:spPr/>
    </dgm:pt>
    <dgm:pt modelId="{307E92DD-9450-48B3-A8D9-55FC2BF8C831}" type="pres">
      <dgm:prSet presAssocID="{418FB50B-EFBD-45FF-BD6C-F01CE5CC75E8}" presName="root2" presStyleCnt="0"/>
      <dgm:spPr/>
    </dgm:pt>
    <dgm:pt modelId="{5A4550CC-C56B-4EDF-B276-1AA3F0296279}" type="pres">
      <dgm:prSet presAssocID="{418FB50B-EFBD-45FF-BD6C-F01CE5CC75E8}" presName="LevelTwoTextNode" presStyleLbl="node3" presStyleIdx="3" presStyleCnt="6">
        <dgm:presLayoutVars>
          <dgm:chPref val="3"/>
        </dgm:presLayoutVars>
      </dgm:prSet>
      <dgm:spPr/>
    </dgm:pt>
    <dgm:pt modelId="{2B821EAC-643B-40C2-A4A5-094A9910EAED}" type="pres">
      <dgm:prSet presAssocID="{418FB50B-EFBD-45FF-BD6C-F01CE5CC75E8}" presName="level3hierChild" presStyleCnt="0"/>
      <dgm:spPr/>
    </dgm:pt>
    <dgm:pt modelId="{B13C6D2F-FA1E-4369-9588-80D0C483E36A}" type="pres">
      <dgm:prSet presAssocID="{A40ADFAC-5C62-43D1-B270-D13341DD462B}" presName="conn2-1" presStyleLbl="parChTrans1D3" presStyleIdx="4" presStyleCnt="6"/>
      <dgm:spPr/>
    </dgm:pt>
    <dgm:pt modelId="{48F8929B-00DF-4A36-A374-0948BFABFEBE}" type="pres">
      <dgm:prSet presAssocID="{A40ADFAC-5C62-43D1-B270-D13341DD462B}" presName="connTx" presStyleLbl="parChTrans1D3" presStyleIdx="4" presStyleCnt="6"/>
      <dgm:spPr/>
    </dgm:pt>
    <dgm:pt modelId="{CAD7CFFE-4BBE-426A-868F-7A01EECB0A0A}" type="pres">
      <dgm:prSet presAssocID="{42E7672D-F7AE-46C3-ADDA-1D59A5150850}" presName="root2" presStyleCnt="0"/>
      <dgm:spPr/>
    </dgm:pt>
    <dgm:pt modelId="{B0178D5E-B2D9-4DF9-AB4D-3D725E47E293}" type="pres">
      <dgm:prSet presAssocID="{42E7672D-F7AE-46C3-ADDA-1D59A5150850}" presName="LevelTwoTextNode" presStyleLbl="node3" presStyleIdx="4" presStyleCnt="6">
        <dgm:presLayoutVars>
          <dgm:chPref val="3"/>
        </dgm:presLayoutVars>
      </dgm:prSet>
      <dgm:spPr/>
    </dgm:pt>
    <dgm:pt modelId="{288FBE0E-E27B-4DD1-8ED4-4E228C7FFCE0}" type="pres">
      <dgm:prSet presAssocID="{42E7672D-F7AE-46C3-ADDA-1D59A5150850}" presName="level3hierChild" presStyleCnt="0"/>
      <dgm:spPr/>
    </dgm:pt>
    <dgm:pt modelId="{730BA15A-3D06-4DFF-ABAA-0768FB0B76F6}" type="pres">
      <dgm:prSet presAssocID="{8A17434C-D162-4A30-8624-A36C8B251E52}" presName="conn2-1" presStyleLbl="parChTrans1D3" presStyleIdx="5" presStyleCnt="6"/>
      <dgm:spPr/>
    </dgm:pt>
    <dgm:pt modelId="{C21612FF-E46E-4649-875E-6D53879FBE51}" type="pres">
      <dgm:prSet presAssocID="{8A17434C-D162-4A30-8624-A36C8B251E52}" presName="connTx" presStyleLbl="parChTrans1D3" presStyleIdx="5" presStyleCnt="6"/>
      <dgm:spPr/>
    </dgm:pt>
    <dgm:pt modelId="{5AE802A3-BDC4-4666-A850-69C75DA5BD90}" type="pres">
      <dgm:prSet presAssocID="{DA546942-05F3-4E08-A0A3-D9AB1A7DC065}" presName="root2" presStyleCnt="0"/>
      <dgm:spPr/>
    </dgm:pt>
    <dgm:pt modelId="{573EA6BA-7DE4-477C-BA79-0A7962DC7F5A}" type="pres">
      <dgm:prSet presAssocID="{DA546942-05F3-4E08-A0A3-D9AB1A7DC065}" presName="LevelTwoTextNode" presStyleLbl="node3" presStyleIdx="5" presStyleCnt="6">
        <dgm:presLayoutVars>
          <dgm:chPref val="3"/>
        </dgm:presLayoutVars>
      </dgm:prSet>
      <dgm:spPr/>
    </dgm:pt>
    <dgm:pt modelId="{475D53B0-FDC3-4BBE-BA34-C2C42D92D37B}" type="pres">
      <dgm:prSet presAssocID="{DA546942-05F3-4E08-A0A3-D9AB1A7DC065}" presName="level3hierChild" presStyleCnt="0"/>
      <dgm:spPr/>
    </dgm:pt>
    <dgm:pt modelId="{561C5CE8-CE24-4C8A-A97B-06E8957EB165}" type="pres">
      <dgm:prSet presAssocID="{F4CA68B6-CCDA-4F7F-88A7-A104C651147E}" presName="conn2-1" presStyleLbl="parChTrans1D2" presStyleIdx="3" presStyleCnt="6"/>
      <dgm:spPr/>
    </dgm:pt>
    <dgm:pt modelId="{34C5D246-EE65-4183-ABDF-C1F6E5555589}" type="pres">
      <dgm:prSet presAssocID="{F4CA68B6-CCDA-4F7F-88A7-A104C651147E}" presName="connTx" presStyleLbl="parChTrans1D2" presStyleIdx="3" presStyleCnt="6"/>
      <dgm:spPr/>
    </dgm:pt>
    <dgm:pt modelId="{FEA00920-C9D2-40C4-89C6-A3C868CC3AA4}" type="pres">
      <dgm:prSet presAssocID="{2D6E7611-2951-4518-810D-207F90CA141E}" presName="root2" presStyleCnt="0"/>
      <dgm:spPr/>
    </dgm:pt>
    <dgm:pt modelId="{E8F40E42-853C-47CF-B816-A10875128279}" type="pres">
      <dgm:prSet presAssocID="{2D6E7611-2951-4518-810D-207F90CA141E}" presName="LevelTwoTextNode" presStyleLbl="node2" presStyleIdx="3" presStyleCnt="6">
        <dgm:presLayoutVars>
          <dgm:chPref val="3"/>
        </dgm:presLayoutVars>
      </dgm:prSet>
      <dgm:spPr/>
    </dgm:pt>
    <dgm:pt modelId="{0DA7EEB6-5793-4EFC-82BD-922F502AD672}" type="pres">
      <dgm:prSet presAssocID="{2D6E7611-2951-4518-810D-207F90CA141E}" presName="level3hierChild" presStyleCnt="0"/>
      <dgm:spPr/>
    </dgm:pt>
    <dgm:pt modelId="{F7D55137-8ECA-44D3-86B2-6826E854F511}" type="pres">
      <dgm:prSet presAssocID="{E36C51CE-94F7-4287-9CC2-277050A17CDA}" presName="conn2-1" presStyleLbl="parChTrans1D2" presStyleIdx="4" presStyleCnt="6"/>
      <dgm:spPr/>
    </dgm:pt>
    <dgm:pt modelId="{67BFEEA0-6AFD-4EC4-8705-B951647A5BB1}" type="pres">
      <dgm:prSet presAssocID="{E36C51CE-94F7-4287-9CC2-277050A17CDA}" presName="connTx" presStyleLbl="parChTrans1D2" presStyleIdx="4" presStyleCnt="6"/>
      <dgm:spPr/>
    </dgm:pt>
    <dgm:pt modelId="{1BCB31AE-1539-45F5-9790-0A923AC6F10A}" type="pres">
      <dgm:prSet presAssocID="{29CFC2AB-6784-473D-97A5-6EF83BB0A08B}" presName="root2" presStyleCnt="0"/>
      <dgm:spPr/>
    </dgm:pt>
    <dgm:pt modelId="{F9A895EE-AC6C-491A-AEEF-BC6B63EFBB3F}" type="pres">
      <dgm:prSet presAssocID="{29CFC2AB-6784-473D-97A5-6EF83BB0A08B}" presName="LevelTwoTextNode" presStyleLbl="node2" presStyleIdx="4" presStyleCnt="6">
        <dgm:presLayoutVars>
          <dgm:chPref val="3"/>
        </dgm:presLayoutVars>
      </dgm:prSet>
      <dgm:spPr/>
    </dgm:pt>
    <dgm:pt modelId="{42F8A68F-5C5D-4ED3-A93D-BAC4070EE1D4}" type="pres">
      <dgm:prSet presAssocID="{29CFC2AB-6784-473D-97A5-6EF83BB0A08B}" presName="level3hierChild" presStyleCnt="0"/>
      <dgm:spPr/>
    </dgm:pt>
    <dgm:pt modelId="{D73B33A5-FC9D-487E-BABD-90556C638C35}" type="pres">
      <dgm:prSet presAssocID="{232B9D12-9A52-4BD9-9357-299F5C1D5BC2}" presName="conn2-1" presStyleLbl="parChTrans1D2" presStyleIdx="5" presStyleCnt="6"/>
      <dgm:spPr/>
    </dgm:pt>
    <dgm:pt modelId="{78FD53F1-B2C8-41CD-AF9B-96EE457FB744}" type="pres">
      <dgm:prSet presAssocID="{232B9D12-9A52-4BD9-9357-299F5C1D5BC2}" presName="connTx" presStyleLbl="parChTrans1D2" presStyleIdx="5" presStyleCnt="6"/>
      <dgm:spPr/>
    </dgm:pt>
    <dgm:pt modelId="{4885C836-3580-4553-8E61-B079DDED935B}" type="pres">
      <dgm:prSet presAssocID="{6A408B37-BB3D-42D4-9A60-2DBBE333D107}" presName="root2" presStyleCnt="0"/>
      <dgm:spPr/>
    </dgm:pt>
    <dgm:pt modelId="{5FD4B88F-0C9C-4601-B63B-F7CFCB2392D6}" type="pres">
      <dgm:prSet presAssocID="{6A408B37-BB3D-42D4-9A60-2DBBE333D107}" presName="LevelTwoTextNode" presStyleLbl="node2" presStyleIdx="5" presStyleCnt="6">
        <dgm:presLayoutVars>
          <dgm:chPref val="3"/>
        </dgm:presLayoutVars>
      </dgm:prSet>
      <dgm:spPr/>
    </dgm:pt>
    <dgm:pt modelId="{5217D3F1-D6BA-487C-935E-875CE92149A8}" type="pres">
      <dgm:prSet presAssocID="{6A408B37-BB3D-42D4-9A60-2DBBE333D107}" presName="level3hierChild" presStyleCnt="0"/>
      <dgm:spPr/>
    </dgm:pt>
  </dgm:ptLst>
  <dgm:cxnLst>
    <dgm:cxn modelId="{9CE5A702-1C8C-4A88-8223-EE98288A3AF8}" srcId="{1F01B167-ED6B-4E0B-9F21-7697DF845740}" destId="{DA546942-05F3-4E08-A0A3-D9AB1A7DC065}" srcOrd="2" destOrd="0" parTransId="{8A17434C-D162-4A30-8624-A36C8B251E52}" sibTransId="{3944E112-12E7-427E-AAED-45865C822D30}"/>
    <dgm:cxn modelId="{7471F10D-6D48-4614-9E61-FA07C427B133}" type="presOf" srcId="{D6F55DCB-56F1-4169-9E06-F8C8B7D68609}" destId="{5E9F247B-4937-4855-9B44-498F3093D05A}" srcOrd="0" destOrd="0" presId="urn:microsoft.com/office/officeart/2008/layout/HorizontalMultiLevelHierarchy"/>
    <dgm:cxn modelId="{EB1F1114-9E0A-4714-A24D-63CB24161CB1}" type="presOf" srcId="{F4CA68B6-CCDA-4F7F-88A7-A104C651147E}" destId="{561C5CE8-CE24-4C8A-A97B-06E8957EB165}" srcOrd="0" destOrd="0" presId="urn:microsoft.com/office/officeart/2008/layout/HorizontalMultiLevelHierarchy"/>
    <dgm:cxn modelId="{A81FF314-87F1-4110-A24F-733120E9E58B}" srcId="{3FA6070C-57B1-4364-B415-F2499E63CC6A}" destId="{9DFA95BE-DBC0-44E8-9559-5502EE81E9D1}" srcOrd="1" destOrd="0" parTransId="{1C7E8BBD-7A29-49AB-AB8F-C6DD1389E49B}" sibTransId="{31CAEE9C-8FD3-40AE-9CAC-AD8B115976D5}"/>
    <dgm:cxn modelId="{88752215-7B06-4ECD-BF8F-8C3EAC96C97A}" srcId="{1F01B167-ED6B-4E0B-9F21-7697DF845740}" destId="{418FB50B-EFBD-45FF-BD6C-F01CE5CC75E8}" srcOrd="0" destOrd="0" parTransId="{89ED068B-94A7-4FE4-AD22-4DA88C7B86F3}" sibTransId="{D5EFF3A4-9566-4044-8510-9B1A28A1744F}"/>
    <dgm:cxn modelId="{72A6D520-A09F-40D8-AB56-3202D6B62F22}" type="presOf" srcId="{F86883B4-6D86-4625-9B42-2ADD98D4617E}" destId="{45A8E10C-E58F-4B2A-A839-2B609653AA7F}" srcOrd="0" destOrd="0" presId="urn:microsoft.com/office/officeart/2008/layout/HorizontalMultiLevelHierarchy"/>
    <dgm:cxn modelId="{3E7E6D2F-1F3A-4DF5-9749-9209005395E8}" type="presOf" srcId="{DA546942-05F3-4E08-A0A3-D9AB1A7DC065}" destId="{573EA6BA-7DE4-477C-BA79-0A7962DC7F5A}" srcOrd="0" destOrd="0" presId="urn:microsoft.com/office/officeart/2008/layout/HorizontalMultiLevelHierarchy"/>
    <dgm:cxn modelId="{2E48F23A-E4FC-419D-8601-3CFE2CC44BF0}" type="presOf" srcId="{89ED068B-94A7-4FE4-AD22-4DA88C7B86F3}" destId="{D35E1F8C-1B8C-4C11-88CE-A3B708023E15}" srcOrd="1" destOrd="0" presId="urn:microsoft.com/office/officeart/2008/layout/HorizontalMultiLevelHierarchy"/>
    <dgm:cxn modelId="{CDB14742-419B-402A-8318-0D5B8D6CC0B2}" type="presOf" srcId="{F86883B4-6D86-4625-9B42-2ADD98D4617E}" destId="{37348B0B-1300-49EF-BBA3-109F1D1261AF}" srcOrd="1" destOrd="0" presId="urn:microsoft.com/office/officeart/2008/layout/HorizontalMultiLevelHierarchy"/>
    <dgm:cxn modelId="{4919D964-1365-46EF-81E2-69BE6D4FECEB}" type="presOf" srcId="{91DE9AB8-865E-4B3A-9379-9F77AF2AE9FA}" destId="{0157171F-8D0C-4AA4-85A7-0009205BF657}" srcOrd="1" destOrd="0" presId="urn:microsoft.com/office/officeart/2008/layout/HorizontalMultiLevelHierarchy"/>
    <dgm:cxn modelId="{C4671965-B106-44AC-ACDD-081C49E9DBDF}" type="presOf" srcId="{42E7672D-F7AE-46C3-ADDA-1D59A5150850}" destId="{B0178D5E-B2D9-4DF9-AB4D-3D725E47E293}" srcOrd="0" destOrd="0" presId="urn:microsoft.com/office/officeart/2008/layout/HorizontalMultiLevelHierarchy"/>
    <dgm:cxn modelId="{DE3BA547-58FC-4E4F-B7CC-8C49F585842A}" type="presOf" srcId="{A40ADFAC-5C62-43D1-B270-D13341DD462B}" destId="{B13C6D2F-FA1E-4369-9588-80D0C483E36A}" srcOrd="0" destOrd="0" presId="urn:microsoft.com/office/officeart/2008/layout/HorizontalMultiLevelHierarchy"/>
    <dgm:cxn modelId="{85580749-7EEF-41F9-A476-07B73F7030CB}" type="presOf" srcId="{29CFC2AB-6784-473D-97A5-6EF83BB0A08B}" destId="{F9A895EE-AC6C-491A-AEEF-BC6B63EFBB3F}" srcOrd="0" destOrd="0" presId="urn:microsoft.com/office/officeart/2008/layout/HorizontalMultiLevelHierarchy"/>
    <dgm:cxn modelId="{83C8F049-0C93-4F16-9EA3-EB7147F06A66}" type="presOf" srcId="{232B9D12-9A52-4BD9-9357-299F5C1D5BC2}" destId="{78FD53F1-B2C8-41CD-AF9B-96EE457FB744}" srcOrd="1" destOrd="0" presId="urn:microsoft.com/office/officeart/2008/layout/HorizontalMultiLevelHierarchy"/>
    <dgm:cxn modelId="{F42D5A6B-4120-4026-AEAE-2972A5E22DBD}" srcId="{3FA6070C-57B1-4364-B415-F2499E63CC6A}" destId="{7D8AECA2-2D91-45D7-B615-DB33B3371876}" srcOrd="0" destOrd="0" parTransId="{D6F55DCB-56F1-4169-9E06-F8C8B7D68609}" sibTransId="{8D660FA7-8A40-4BD1-88BA-1B1E1A4F94EF}"/>
    <dgm:cxn modelId="{E936454E-FAA5-47E2-A7C4-D9351B82EB56}" type="presOf" srcId="{91DE9AB8-865E-4B3A-9379-9F77AF2AE9FA}" destId="{AF3357DE-4076-40BA-82FD-20F2147F81C0}" srcOrd="0" destOrd="0" presId="urn:microsoft.com/office/officeart/2008/layout/HorizontalMultiLevelHierarchy"/>
    <dgm:cxn modelId="{8C147352-C758-45DF-9617-2EDADACD9EC2}" type="presOf" srcId="{3FA6070C-57B1-4364-B415-F2499E63CC6A}" destId="{9ED6D61B-F95E-47F7-99E9-C1015D9E5ED7}" srcOrd="0" destOrd="0" presId="urn:microsoft.com/office/officeart/2008/layout/HorizontalMultiLevelHierarchy"/>
    <dgm:cxn modelId="{996B0753-E522-4E8F-93AA-CAA23DDA35F6}" srcId="{3FA6070C-57B1-4364-B415-F2499E63CC6A}" destId="{27314EBC-DC87-449C-8187-BC83A9CF9180}" srcOrd="2" destOrd="0" parTransId="{FD85EB91-ABAD-4753-AA94-AE3509EADF15}" sibTransId="{11A594A5-5548-43CB-96DB-4D11DF55BB1E}"/>
    <dgm:cxn modelId="{8B892B77-6438-417B-89D2-3C295B55DCA9}" type="presOf" srcId="{F4CA68B6-CCDA-4F7F-88A7-A104C651147E}" destId="{34C5D246-EE65-4183-ABDF-C1F6E5555589}" srcOrd="1" destOrd="0" presId="urn:microsoft.com/office/officeart/2008/layout/HorizontalMultiLevelHierarchy"/>
    <dgm:cxn modelId="{519FA578-FD9F-419B-90D3-5660C82F7982}" type="presOf" srcId="{1C7E8BBD-7A29-49AB-AB8F-C6DD1389E49B}" destId="{AB8EAA6F-20AD-4741-A47C-F25A4C37A606}" srcOrd="1" destOrd="0" presId="urn:microsoft.com/office/officeart/2008/layout/HorizontalMultiLevelHierarchy"/>
    <dgm:cxn modelId="{2D4A327F-515D-453B-B632-1A9F21422ABA}" type="presOf" srcId="{AFDF8A65-D14B-4C1F-A7FB-E8762F43A20E}" destId="{A91C365D-EFD8-4ABA-8FA1-32C17A69714B}" srcOrd="0" destOrd="0" presId="urn:microsoft.com/office/officeart/2008/layout/HorizontalMultiLevelHierarchy"/>
    <dgm:cxn modelId="{A2BC2480-DC85-471F-965B-D7A0D4095FA2}" type="presOf" srcId="{418FB50B-EFBD-45FF-BD6C-F01CE5CC75E8}" destId="{5A4550CC-C56B-4EDF-B276-1AA3F0296279}" srcOrd="0" destOrd="0" presId="urn:microsoft.com/office/officeart/2008/layout/HorizontalMultiLevelHierarchy"/>
    <dgm:cxn modelId="{BBB27F80-41CE-4900-980D-A7F206E99642}" type="presOf" srcId="{9DFA95BE-DBC0-44E8-9559-5502EE81E9D1}" destId="{CA508433-7418-4F5F-8B3E-77692F3FFD93}" srcOrd="0" destOrd="0" presId="urn:microsoft.com/office/officeart/2008/layout/HorizontalMultiLevelHierarchy"/>
    <dgm:cxn modelId="{DBF92E81-61A5-41FE-A6A1-AF64A2149926}" type="presOf" srcId="{FD85EB91-ABAD-4753-AA94-AE3509EADF15}" destId="{27020415-604E-4164-BCAC-07A82EDA8B3E}" srcOrd="1" destOrd="0" presId="urn:microsoft.com/office/officeart/2008/layout/HorizontalMultiLevelHierarchy"/>
    <dgm:cxn modelId="{AA8CF882-522A-4863-B042-91A97F9EA228}" type="presOf" srcId="{1E60FEC1-05D2-4C47-9FA4-86694E564729}" destId="{FAB44BE0-8E24-404F-816E-9EA8531611BA}" srcOrd="0" destOrd="0" presId="urn:microsoft.com/office/officeart/2008/layout/HorizontalMultiLevelHierarchy"/>
    <dgm:cxn modelId="{C9A20F86-1DC5-4014-BFA4-065224ED9DED}" type="presOf" srcId="{8A17434C-D162-4A30-8624-A36C8B251E52}" destId="{C21612FF-E46E-4649-875E-6D53879FBE51}" srcOrd="1" destOrd="0" presId="urn:microsoft.com/office/officeart/2008/layout/HorizontalMultiLevelHierarchy"/>
    <dgm:cxn modelId="{AF503D88-9EDF-49C6-B08B-91D70DF23FCE}" type="presOf" srcId="{1F01B167-ED6B-4E0B-9F21-7697DF845740}" destId="{387DE964-8D04-4F54-B636-BC5AA07DFAE8}" srcOrd="0" destOrd="0" presId="urn:microsoft.com/office/officeart/2008/layout/HorizontalMultiLevelHierarchy"/>
    <dgm:cxn modelId="{8B2FA78C-ACC0-41AD-A38B-EB933C33E54F}" type="presOf" srcId="{27314EBC-DC87-449C-8187-BC83A9CF9180}" destId="{0E4125A6-7BA9-4EBF-AB36-78AFA213BCA6}" srcOrd="0" destOrd="0" presId="urn:microsoft.com/office/officeart/2008/layout/HorizontalMultiLevelHierarchy"/>
    <dgm:cxn modelId="{CD66F48C-DA6B-4291-9C61-45B161CA7582}" type="presOf" srcId="{AFDF8A65-D14B-4C1F-A7FB-E8762F43A20E}" destId="{8BEBD2C1-A322-47EE-AC55-A0582BBA8F61}" srcOrd="1" destOrd="0" presId="urn:microsoft.com/office/officeart/2008/layout/HorizontalMultiLevelHierarchy"/>
    <dgm:cxn modelId="{3032458D-0586-4A16-96E2-068F211FE6B7}" type="presOf" srcId="{89ED068B-94A7-4FE4-AD22-4DA88C7B86F3}" destId="{32960FB2-EEA4-4C43-9D4A-9405E0E98E00}" srcOrd="0" destOrd="0" presId="urn:microsoft.com/office/officeart/2008/layout/HorizontalMultiLevelHierarchy"/>
    <dgm:cxn modelId="{215E588E-241F-4600-B9B4-987CB9E3A7AF}" type="presOf" srcId="{1C7E8BBD-7A29-49AB-AB8F-C6DD1389E49B}" destId="{7858D02A-5145-42F3-870B-A0CA5D600E2B}" srcOrd="0" destOrd="0" presId="urn:microsoft.com/office/officeart/2008/layout/HorizontalMultiLevelHierarchy"/>
    <dgm:cxn modelId="{BC4AC496-1743-4CE3-9ED6-9A0552ABE931}" srcId="{81BD4F7D-9271-4DBB-8F60-D328AF2706D0}" destId="{1E60FEC1-05D2-4C47-9FA4-86694E564729}" srcOrd="0" destOrd="0" parTransId="{F86883B4-6D86-4625-9B42-2ADD98D4617E}" sibTransId="{4A600C04-FA0C-4601-834E-511693B2D1A2}"/>
    <dgm:cxn modelId="{E1804F9B-052F-45CB-B372-B6AB6E5C176A}" type="presOf" srcId="{A40ADFAC-5C62-43D1-B270-D13341DD462B}" destId="{48F8929B-00DF-4A36-A374-0948BFABFEBE}" srcOrd="1" destOrd="0" presId="urn:microsoft.com/office/officeart/2008/layout/HorizontalMultiLevelHierarchy"/>
    <dgm:cxn modelId="{4575C8A3-C704-48CE-B506-CBA7B100B7B3}" srcId="{81BD4F7D-9271-4DBB-8F60-D328AF2706D0}" destId="{1F01B167-ED6B-4E0B-9F21-7697DF845740}" srcOrd="2" destOrd="0" parTransId="{AFDF8A65-D14B-4C1F-A7FB-E8762F43A20E}" sibTransId="{6460564F-09F5-43B0-8FED-7CE98BFE6928}"/>
    <dgm:cxn modelId="{D35DB5A7-E41C-495E-BCA7-8FDF6B247C30}" type="presOf" srcId="{81BD4F7D-9271-4DBB-8F60-D328AF2706D0}" destId="{8D1F3872-0617-44C6-8B7C-654ACC9B7811}" srcOrd="0" destOrd="0" presId="urn:microsoft.com/office/officeart/2008/layout/HorizontalMultiLevelHierarchy"/>
    <dgm:cxn modelId="{C16AAEAB-CC03-4E5A-9B10-BF52DD0CD7B5}" srcId="{81BD4F7D-9271-4DBB-8F60-D328AF2706D0}" destId="{6A408B37-BB3D-42D4-9A60-2DBBE333D107}" srcOrd="5" destOrd="0" parTransId="{232B9D12-9A52-4BD9-9357-299F5C1D5BC2}" sibTransId="{78FCF2B4-885D-41F6-8202-3487F26BCD60}"/>
    <dgm:cxn modelId="{947526B2-955E-4DEF-9351-F2F4A4F024F5}" type="presOf" srcId="{FD85EB91-ABAD-4753-AA94-AE3509EADF15}" destId="{335A8831-9308-4E67-A42D-BA9A73D5D6DF}" srcOrd="0" destOrd="0" presId="urn:microsoft.com/office/officeart/2008/layout/HorizontalMultiLevelHierarchy"/>
    <dgm:cxn modelId="{DF0ED4BE-7C9C-4217-B25D-4DB8F585D9D4}" type="presOf" srcId="{E36C51CE-94F7-4287-9CC2-277050A17CDA}" destId="{F7D55137-8ECA-44D3-86B2-6826E854F511}" srcOrd="0" destOrd="0" presId="urn:microsoft.com/office/officeart/2008/layout/HorizontalMultiLevelHierarchy"/>
    <dgm:cxn modelId="{A5FB6EC7-2245-464D-998A-2C4C8B161DB8}" type="presOf" srcId="{2D6E7611-2951-4518-810D-207F90CA141E}" destId="{E8F40E42-853C-47CF-B816-A10875128279}" srcOrd="0" destOrd="0" presId="urn:microsoft.com/office/officeart/2008/layout/HorizontalMultiLevelHierarchy"/>
    <dgm:cxn modelId="{FE5EBAC9-646E-430E-9518-724A9275B72F}" srcId="{81BD4F7D-9271-4DBB-8F60-D328AF2706D0}" destId="{29CFC2AB-6784-473D-97A5-6EF83BB0A08B}" srcOrd="4" destOrd="0" parTransId="{E36C51CE-94F7-4287-9CC2-277050A17CDA}" sibTransId="{22F97FE8-BEA2-40B6-8797-233623872EBE}"/>
    <dgm:cxn modelId="{AB6BD8CE-27E9-4CB6-92EB-8D62301A06D8}" type="presOf" srcId="{7D8AECA2-2D91-45D7-B615-DB33B3371876}" destId="{78DD74A7-2C75-4A2A-906D-073E31851CD8}" srcOrd="0" destOrd="0" presId="urn:microsoft.com/office/officeart/2008/layout/HorizontalMultiLevelHierarchy"/>
    <dgm:cxn modelId="{20C609D1-1E41-4331-A369-E099D3502BFF}" type="presOf" srcId="{6A408B37-BB3D-42D4-9A60-2DBBE333D107}" destId="{5FD4B88F-0C9C-4601-B63B-F7CFCB2392D6}" srcOrd="0" destOrd="0" presId="urn:microsoft.com/office/officeart/2008/layout/HorizontalMultiLevelHierarchy"/>
    <dgm:cxn modelId="{1C5F14D3-BBAD-465B-AD2C-82278E83051C}" srcId="{81BD4F7D-9271-4DBB-8F60-D328AF2706D0}" destId="{2D6E7611-2951-4518-810D-207F90CA141E}" srcOrd="3" destOrd="0" parTransId="{F4CA68B6-CCDA-4F7F-88A7-A104C651147E}" sibTransId="{E20DB508-7F56-4BB5-861E-BCE89609B921}"/>
    <dgm:cxn modelId="{0FABD0D5-256F-45E8-9372-EE4FC11E0FA4}" srcId="{1F01B167-ED6B-4E0B-9F21-7697DF845740}" destId="{42E7672D-F7AE-46C3-ADDA-1D59A5150850}" srcOrd="1" destOrd="0" parTransId="{A40ADFAC-5C62-43D1-B270-D13341DD462B}" sibTransId="{85DC32ED-7A27-4B63-BD57-8137D565C166}"/>
    <dgm:cxn modelId="{D2B360DC-E802-41C6-BDB8-EF8E27949338}" type="presOf" srcId="{829AD3AF-F95E-4272-AD29-C946904960E7}" destId="{0CE710A8-6FC0-4EAA-AF87-A50B70A68381}" srcOrd="0" destOrd="0" presId="urn:microsoft.com/office/officeart/2008/layout/HorizontalMultiLevelHierarchy"/>
    <dgm:cxn modelId="{8920B7DD-7FEF-45CC-AF32-99B03E36B3AD}" type="presOf" srcId="{D6F55DCB-56F1-4169-9E06-F8C8B7D68609}" destId="{366DF4F7-17E8-4C16-BF76-EAB67A17F336}" srcOrd="1" destOrd="0" presId="urn:microsoft.com/office/officeart/2008/layout/HorizontalMultiLevelHierarchy"/>
    <dgm:cxn modelId="{6B6D65DF-DE63-4156-BEDA-DD9CE135B6D4}" type="presOf" srcId="{232B9D12-9A52-4BD9-9357-299F5C1D5BC2}" destId="{D73B33A5-FC9D-487E-BABD-90556C638C35}" srcOrd="0" destOrd="0" presId="urn:microsoft.com/office/officeart/2008/layout/HorizontalMultiLevelHierarchy"/>
    <dgm:cxn modelId="{981539E6-ADB0-4E9D-B598-78616A1BA4DE}" type="presOf" srcId="{E36C51CE-94F7-4287-9CC2-277050A17CDA}" destId="{67BFEEA0-6AFD-4EC4-8705-B951647A5BB1}" srcOrd="1" destOrd="0" presId="urn:microsoft.com/office/officeart/2008/layout/HorizontalMultiLevelHierarchy"/>
    <dgm:cxn modelId="{C0BA6EE8-9A78-4255-BB8A-7937D9D84F06}" type="presOf" srcId="{8A17434C-D162-4A30-8624-A36C8B251E52}" destId="{730BA15A-3D06-4DFF-ABAA-0768FB0B76F6}" srcOrd="0" destOrd="0" presId="urn:microsoft.com/office/officeart/2008/layout/HorizontalMultiLevelHierarchy"/>
    <dgm:cxn modelId="{4A2B61ED-FB0B-4416-809C-57EBD0496F78}" srcId="{829AD3AF-F95E-4272-AD29-C946904960E7}" destId="{81BD4F7D-9271-4DBB-8F60-D328AF2706D0}" srcOrd="0" destOrd="0" parTransId="{920F20BA-0020-4F31-9B61-5D3DBA9D026C}" sibTransId="{136A554C-9954-45EA-951C-C1996071C9FD}"/>
    <dgm:cxn modelId="{66B14DF3-2D0E-40BC-B938-42AAE371C41F}" srcId="{81BD4F7D-9271-4DBB-8F60-D328AF2706D0}" destId="{3FA6070C-57B1-4364-B415-F2499E63CC6A}" srcOrd="1" destOrd="0" parTransId="{91DE9AB8-865E-4B3A-9379-9F77AF2AE9FA}" sibTransId="{BC1ADD5B-5DE0-4630-849C-B1416B76E6BA}"/>
    <dgm:cxn modelId="{206FA919-8BB9-40D8-9D15-F26C39F2A2DF}" type="presParOf" srcId="{0CE710A8-6FC0-4EAA-AF87-A50B70A68381}" destId="{B61DBE4E-9B2D-45F5-97AA-D3CE99A92616}" srcOrd="0" destOrd="0" presId="urn:microsoft.com/office/officeart/2008/layout/HorizontalMultiLevelHierarchy"/>
    <dgm:cxn modelId="{B313A8D2-56B0-4BB7-8C72-852F2FDCBB30}" type="presParOf" srcId="{B61DBE4E-9B2D-45F5-97AA-D3CE99A92616}" destId="{8D1F3872-0617-44C6-8B7C-654ACC9B7811}" srcOrd="0" destOrd="0" presId="urn:microsoft.com/office/officeart/2008/layout/HorizontalMultiLevelHierarchy"/>
    <dgm:cxn modelId="{4CBB25F8-E401-44F9-A25B-594EB1093525}" type="presParOf" srcId="{B61DBE4E-9B2D-45F5-97AA-D3CE99A92616}" destId="{5A66F220-2628-405C-8668-93A46BF0EC4C}" srcOrd="1" destOrd="0" presId="urn:microsoft.com/office/officeart/2008/layout/HorizontalMultiLevelHierarchy"/>
    <dgm:cxn modelId="{00F90865-73C8-4461-9A31-A80C1BA6244F}" type="presParOf" srcId="{5A66F220-2628-405C-8668-93A46BF0EC4C}" destId="{45A8E10C-E58F-4B2A-A839-2B609653AA7F}" srcOrd="0" destOrd="0" presId="urn:microsoft.com/office/officeart/2008/layout/HorizontalMultiLevelHierarchy"/>
    <dgm:cxn modelId="{5DD5465B-AF36-4070-BEA2-2A3401F8CEB4}" type="presParOf" srcId="{45A8E10C-E58F-4B2A-A839-2B609653AA7F}" destId="{37348B0B-1300-49EF-BBA3-109F1D1261AF}" srcOrd="0" destOrd="0" presId="urn:microsoft.com/office/officeart/2008/layout/HorizontalMultiLevelHierarchy"/>
    <dgm:cxn modelId="{297E5D22-7D07-4886-9D27-F62733C5A26E}" type="presParOf" srcId="{5A66F220-2628-405C-8668-93A46BF0EC4C}" destId="{573771DD-7916-4BB8-8FF0-3A66189D6477}" srcOrd="1" destOrd="0" presId="urn:microsoft.com/office/officeart/2008/layout/HorizontalMultiLevelHierarchy"/>
    <dgm:cxn modelId="{DE13CB97-D97D-403A-8AB4-5015962A9DCD}" type="presParOf" srcId="{573771DD-7916-4BB8-8FF0-3A66189D6477}" destId="{FAB44BE0-8E24-404F-816E-9EA8531611BA}" srcOrd="0" destOrd="0" presId="urn:microsoft.com/office/officeart/2008/layout/HorizontalMultiLevelHierarchy"/>
    <dgm:cxn modelId="{6C77722B-1503-483D-961B-15F9F7F3F0AC}" type="presParOf" srcId="{573771DD-7916-4BB8-8FF0-3A66189D6477}" destId="{3A2CA4F3-6180-4F69-9A2D-60C6F95BE598}" srcOrd="1" destOrd="0" presId="urn:microsoft.com/office/officeart/2008/layout/HorizontalMultiLevelHierarchy"/>
    <dgm:cxn modelId="{A70DAD22-7760-4AC9-8969-8C8CDD7F2B2E}" type="presParOf" srcId="{5A66F220-2628-405C-8668-93A46BF0EC4C}" destId="{AF3357DE-4076-40BA-82FD-20F2147F81C0}" srcOrd="2" destOrd="0" presId="urn:microsoft.com/office/officeart/2008/layout/HorizontalMultiLevelHierarchy"/>
    <dgm:cxn modelId="{768DB295-1364-4793-A5EC-165606DF01FA}" type="presParOf" srcId="{AF3357DE-4076-40BA-82FD-20F2147F81C0}" destId="{0157171F-8D0C-4AA4-85A7-0009205BF657}" srcOrd="0" destOrd="0" presId="urn:microsoft.com/office/officeart/2008/layout/HorizontalMultiLevelHierarchy"/>
    <dgm:cxn modelId="{79912809-03CF-49B0-AF5B-A6B4A0380F61}" type="presParOf" srcId="{5A66F220-2628-405C-8668-93A46BF0EC4C}" destId="{224BDCBF-5590-432B-A939-0D625027B330}" srcOrd="3" destOrd="0" presId="urn:microsoft.com/office/officeart/2008/layout/HorizontalMultiLevelHierarchy"/>
    <dgm:cxn modelId="{F4E380BA-C8DF-44F1-9262-9943B9737059}" type="presParOf" srcId="{224BDCBF-5590-432B-A939-0D625027B330}" destId="{9ED6D61B-F95E-47F7-99E9-C1015D9E5ED7}" srcOrd="0" destOrd="0" presId="urn:microsoft.com/office/officeart/2008/layout/HorizontalMultiLevelHierarchy"/>
    <dgm:cxn modelId="{B9D46335-CE7E-45F0-A48C-0DBEC9D1B6A7}" type="presParOf" srcId="{224BDCBF-5590-432B-A939-0D625027B330}" destId="{DE3CCC52-BA2B-4B3F-8722-B714A031B844}" srcOrd="1" destOrd="0" presId="urn:microsoft.com/office/officeart/2008/layout/HorizontalMultiLevelHierarchy"/>
    <dgm:cxn modelId="{95A6971D-0D44-4083-9B49-E3F21659622E}" type="presParOf" srcId="{DE3CCC52-BA2B-4B3F-8722-B714A031B844}" destId="{5E9F247B-4937-4855-9B44-498F3093D05A}" srcOrd="0" destOrd="0" presId="urn:microsoft.com/office/officeart/2008/layout/HorizontalMultiLevelHierarchy"/>
    <dgm:cxn modelId="{5D0D50EF-A6D3-42AD-AEA3-2562C96327DB}" type="presParOf" srcId="{5E9F247B-4937-4855-9B44-498F3093D05A}" destId="{366DF4F7-17E8-4C16-BF76-EAB67A17F336}" srcOrd="0" destOrd="0" presId="urn:microsoft.com/office/officeart/2008/layout/HorizontalMultiLevelHierarchy"/>
    <dgm:cxn modelId="{1F8E140A-54A8-4892-AF4C-72D1511F921D}" type="presParOf" srcId="{DE3CCC52-BA2B-4B3F-8722-B714A031B844}" destId="{1F836938-7345-4545-9461-149D9A76EC44}" srcOrd="1" destOrd="0" presId="urn:microsoft.com/office/officeart/2008/layout/HorizontalMultiLevelHierarchy"/>
    <dgm:cxn modelId="{1310C1FE-904E-4F38-B570-7465197AD20B}" type="presParOf" srcId="{1F836938-7345-4545-9461-149D9A76EC44}" destId="{78DD74A7-2C75-4A2A-906D-073E31851CD8}" srcOrd="0" destOrd="0" presId="urn:microsoft.com/office/officeart/2008/layout/HorizontalMultiLevelHierarchy"/>
    <dgm:cxn modelId="{43BDE43F-366A-438B-8EFC-16AF1E64CA14}" type="presParOf" srcId="{1F836938-7345-4545-9461-149D9A76EC44}" destId="{D42F377A-0AE5-4904-95F3-0FA3C8898B1E}" srcOrd="1" destOrd="0" presId="urn:microsoft.com/office/officeart/2008/layout/HorizontalMultiLevelHierarchy"/>
    <dgm:cxn modelId="{768F27D1-9FB3-4B73-9DEE-C78888EC9F27}" type="presParOf" srcId="{DE3CCC52-BA2B-4B3F-8722-B714A031B844}" destId="{7858D02A-5145-42F3-870B-A0CA5D600E2B}" srcOrd="2" destOrd="0" presId="urn:microsoft.com/office/officeart/2008/layout/HorizontalMultiLevelHierarchy"/>
    <dgm:cxn modelId="{5CE30128-76A5-4CD3-9127-A2E57343389B}" type="presParOf" srcId="{7858D02A-5145-42F3-870B-A0CA5D600E2B}" destId="{AB8EAA6F-20AD-4741-A47C-F25A4C37A606}" srcOrd="0" destOrd="0" presId="urn:microsoft.com/office/officeart/2008/layout/HorizontalMultiLevelHierarchy"/>
    <dgm:cxn modelId="{64F51109-295C-4641-9EA5-225C27BB001A}" type="presParOf" srcId="{DE3CCC52-BA2B-4B3F-8722-B714A031B844}" destId="{76AA83AC-2358-4EEB-8DAB-5DA871C1C82B}" srcOrd="3" destOrd="0" presId="urn:microsoft.com/office/officeart/2008/layout/HorizontalMultiLevelHierarchy"/>
    <dgm:cxn modelId="{B98C64FD-4004-4DE9-B541-E2D44073A0F6}" type="presParOf" srcId="{76AA83AC-2358-4EEB-8DAB-5DA871C1C82B}" destId="{CA508433-7418-4F5F-8B3E-77692F3FFD93}" srcOrd="0" destOrd="0" presId="urn:microsoft.com/office/officeart/2008/layout/HorizontalMultiLevelHierarchy"/>
    <dgm:cxn modelId="{6733DC17-5614-4497-908F-5D0C028D5A74}" type="presParOf" srcId="{76AA83AC-2358-4EEB-8DAB-5DA871C1C82B}" destId="{6C080984-C1F2-46B1-9C59-36E74BAF3F5A}" srcOrd="1" destOrd="0" presId="urn:microsoft.com/office/officeart/2008/layout/HorizontalMultiLevelHierarchy"/>
    <dgm:cxn modelId="{35DD6305-2E34-4AFF-91C9-08B644A0DC51}" type="presParOf" srcId="{DE3CCC52-BA2B-4B3F-8722-B714A031B844}" destId="{335A8831-9308-4E67-A42D-BA9A73D5D6DF}" srcOrd="4" destOrd="0" presId="urn:microsoft.com/office/officeart/2008/layout/HorizontalMultiLevelHierarchy"/>
    <dgm:cxn modelId="{F58DEF60-887C-4ABF-94E9-A5BAAF96D033}" type="presParOf" srcId="{335A8831-9308-4E67-A42D-BA9A73D5D6DF}" destId="{27020415-604E-4164-BCAC-07A82EDA8B3E}" srcOrd="0" destOrd="0" presId="urn:microsoft.com/office/officeart/2008/layout/HorizontalMultiLevelHierarchy"/>
    <dgm:cxn modelId="{EDBA0B5E-B207-4883-AC14-1DBF2F7A8971}" type="presParOf" srcId="{DE3CCC52-BA2B-4B3F-8722-B714A031B844}" destId="{8C8F6E79-113F-4BDB-A2E9-C518A85F23BB}" srcOrd="5" destOrd="0" presId="urn:microsoft.com/office/officeart/2008/layout/HorizontalMultiLevelHierarchy"/>
    <dgm:cxn modelId="{F819E013-381A-4E7A-BD38-65139620DDCE}" type="presParOf" srcId="{8C8F6E79-113F-4BDB-A2E9-C518A85F23BB}" destId="{0E4125A6-7BA9-4EBF-AB36-78AFA213BCA6}" srcOrd="0" destOrd="0" presId="urn:microsoft.com/office/officeart/2008/layout/HorizontalMultiLevelHierarchy"/>
    <dgm:cxn modelId="{93235DCC-F127-428E-981A-C1F5F95015E5}" type="presParOf" srcId="{8C8F6E79-113F-4BDB-A2E9-C518A85F23BB}" destId="{DD87AA70-C389-4E01-B944-998793B544F1}" srcOrd="1" destOrd="0" presId="urn:microsoft.com/office/officeart/2008/layout/HorizontalMultiLevelHierarchy"/>
    <dgm:cxn modelId="{86EC454B-7DB2-40AC-8372-8942AA2113DA}" type="presParOf" srcId="{5A66F220-2628-405C-8668-93A46BF0EC4C}" destId="{A91C365D-EFD8-4ABA-8FA1-32C17A69714B}" srcOrd="4" destOrd="0" presId="urn:microsoft.com/office/officeart/2008/layout/HorizontalMultiLevelHierarchy"/>
    <dgm:cxn modelId="{9362DA7A-1AFF-4CAA-95D1-49D2E3AF6CC1}" type="presParOf" srcId="{A91C365D-EFD8-4ABA-8FA1-32C17A69714B}" destId="{8BEBD2C1-A322-47EE-AC55-A0582BBA8F61}" srcOrd="0" destOrd="0" presId="urn:microsoft.com/office/officeart/2008/layout/HorizontalMultiLevelHierarchy"/>
    <dgm:cxn modelId="{59CEC4F2-FE91-4DDD-A723-D7713681963C}" type="presParOf" srcId="{5A66F220-2628-405C-8668-93A46BF0EC4C}" destId="{CA455304-F797-4F15-9283-C8EE11291222}" srcOrd="5" destOrd="0" presId="urn:microsoft.com/office/officeart/2008/layout/HorizontalMultiLevelHierarchy"/>
    <dgm:cxn modelId="{B22DF4C8-CD89-4A43-81A9-F3AD7DC28BEE}" type="presParOf" srcId="{CA455304-F797-4F15-9283-C8EE11291222}" destId="{387DE964-8D04-4F54-B636-BC5AA07DFAE8}" srcOrd="0" destOrd="0" presId="urn:microsoft.com/office/officeart/2008/layout/HorizontalMultiLevelHierarchy"/>
    <dgm:cxn modelId="{71D40878-BB60-467D-A199-B017293EC30E}" type="presParOf" srcId="{CA455304-F797-4F15-9283-C8EE11291222}" destId="{B3D58032-143B-49C7-98D4-AC1C8A7B4A83}" srcOrd="1" destOrd="0" presId="urn:microsoft.com/office/officeart/2008/layout/HorizontalMultiLevelHierarchy"/>
    <dgm:cxn modelId="{FD914AEF-64D8-4E53-BF8C-70DCD95EB0B3}" type="presParOf" srcId="{B3D58032-143B-49C7-98D4-AC1C8A7B4A83}" destId="{32960FB2-EEA4-4C43-9D4A-9405E0E98E00}" srcOrd="0" destOrd="0" presId="urn:microsoft.com/office/officeart/2008/layout/HorizontalMultiLevelHierarchy"/>
    <dgm:cxn modelId="{C40C1F92-DCF2-4EDE-AA72-62EA6DE325D9}" type="presParOf" srcId="{32960FB2-EEA4-4C43-9D4A-9405E0E98E00}" destId="{D35E1F8C-1B8C-4C11-88CE-A3B708023E15}" srcOrd="0" destOrd="0" presId="urn:microsoft.com/office/officeart/2008/layout/HorizontalMultiLevelHierarchy"/>
    <dgm:cxn modelId="{B6AFF147-5557-4AF0-979E-2108373AE952}" type="presParOf" srcId="{B3D58032-143B-49C7-98D4-AC1C8A7B4A83}" destId="{307E92DD-9450-48B3-A8D9-55FC2BF8C831}" srcOrd="1" destOrd="0" presId="urn:microsoft.com/office/officeart/2008/layout/HorizontalMultiLevelHierarchy"/>
    <dgm:cxn modelId="{F1CC3438-1A24-4C60-8E45-142D02C24CA9}" type="presParOf" srcId="{307E92DD-9450-48B3-A8D9-55FC2BF8C831}" destId="{5A4550CC-C56B-4EDF-B276-1AA3F0296279}" srcOrd="0" destOrd="0" presId="urn:microsoft.com/office/officeart/2008/layout/HorizontalMultiLevelHierarchy"/>
    <dgm:cxn modelId="{12006CCE-B445-4E76-A010-1ABEBD065E28}" type="presParOf" srcId="{307E92DD-9450-48B3-A8D9-55FC2BF8C831}" destId="{2B821EAC-643B-40C2-A4A5-094A9910EAED}" srcOrd="1" destOrd="0" presId="urn:microsoft.com/office/officeart/2008/layout/HorizontalMultiLevelHierarchy"/>
    <dgm:cxn modelId="{222ADC07-975C-4FC7-8840-B41C3813D3F3}" type="presParOf" srcId="{B3D58032-143B-49C7-98D4-AC1C8A7B4A83}" destId="{B13C6D2F-FA1E-4369-9588-80D0C483E36A}" srcOrd="2" destOrd="0" presId="urn:microsoft.com/office/officeart/2008/layout/HorizontalMultiLevelHierarchy"/>
    <dgm:cxn modelId="{0B99BE5A-1162-439A-8385-AE40E12C2D38}" type="presParOf" srcId="{B13C6D2F-FA1E-4369-9588-80D0C483E36A}" destId="{48F8929B-00DF-4A36-A374-0948BFABFEBE}" srcOrd="0" destOrd="0" presId="urn:microsoft.com/office/officeart/2008/layout/HorizontalMultiLevelHierarchy"/>
    <dgm:cxn modelId="{EF5C9B9D-300D-420F-8948-41A4CF7A8EA0}" type="presParOf" srcId="{B3D58032-143B-49C7-98D4-AC1C8A7B4A83}" destId="{CAD7CFFE-4BBE-426A-868F-7A01EECB0A0A}" srcOrd="3" destOrd="0" presId="urn:microsoft.com/office/officeart/2008/layout/HorizontalMultiLevelHierarchy"/>
    <dgm:cxn modelId="{B7514CE3-F1D7-4A50-97A6-9FE7D6E906F3}" type="presParOf" srcId="{CAD7CFFE-4BBE-426A-868F-7A01EECB0A0A}" destId="{B0178D5E-B2D9-4DF9-AB4D-3D725E47E293}" srcOrd="0" destOrd="0" presId="urn:microsoft.com/office/officeart/2008/layout/HorizontalMultiLevelHierarchy"/>
    <dgm:cxn modelId="{C70D7119-1452-4888-999F-156B7C82CDF0}" type="presParOf" srcId="{CAD7CFFE-4BBE-426A-868F-7A01EECB0A0A}" destId="{288FBE0E-E27B-4DD1-8ED4-4E228C7FFCE0}" srcOrd="1" destOrd="0" presId="urn:microsoft.com/office/officeart/2008/layout/HorizontalMultiLevelHierarchy"/>
    <dgm:cxn modelId="{08D3B7A6-F4F9-4E18-AFC8-A589F860F5B7}" type="presParOf" srcId="{B3D58032-143B-49C7-98D4-AC1C8A7B4A83}" destId="{730BA15A-3D06-4DFF-ABAA-0768FB0B76F6}" srcOrd="4" destOrd="0" presId="urn:microsoft.com/office/officeart/2008/layout/HorizontalMultiLevelHierarchy"/>
    <dgm:cxn modelId="{2D8EA54A-DC7F-4DB8-B8A2-82EAAD1072F0}" type="presParOf" srcId="{730BA15A-3D06-4DFF-ABAA-0768FB0B76F6}" destId="{C21612FF-E46E-4649-875E-6D53879FBE51}" srcOrd="0" destOrd="0" presId="urn:microsoft.com/office/officeart/2008/layout/HorizontalMultiLevelHierarchy"/>
    <dgm:cxn modelId="{5C344EC7-0513-4689-86D4-DC3B47BBA303}" type="presParOf" srcId="{B3D58032-143B-49C7-98D4-AC1C8A7B4A83}" destId="{5AE802A3-BDC4-4666-A850-69C75DA5BD90}" srcOrd="5" destOrd="0" presId="urn:microsoft.com/office/officeart/2008/layout/HorizontalMultiLevelHierarchy"/>
    <dgm:cxn modelId="{B29C8DC7-CB1C-440E-B619-B70759A6B164}" type="presParOf" srcId="{5AE802A3-BDC4-4666-A850-69C75DA5BD90}" destId="{573EA6BA-7DE4-477C-BA79-0A7962DC7F5A}" srcOrd="0" destOrd="0" presId="urn:microsoft.com/office/officeart/2008/layout/HorizontalMultiLevelHierarchy"/>
    <dgm:cxn modelId="{5A8E8E40-5A3D-46D9-9313-18278FE2FBE1}" type="presParOf" srcId="{5AE802A3-BDC4-4666-A850-69C75DA5BD90}" destId="{475D53B0-FDC3-4BBE-BA34-C2C42D92D37B}" srcOrd="1" destOrd="0" presId="urn:microsoft.com/office/officeart/2008/layout/HorizontalMultiLevelHierarchy"/>
    <dgm:cxn modelId="{239CE8D3-A2A0-42C4-9541-793758DE4BEC}" type="presParOf" srcId="{5A66F220-2628-405C-8668-93A46BF0EC4C}" destId="{561C5CE8-CE24-4C8A-A97B-06E8957EB165}" srcOrd="6" destOrd="0" presId="urn:microsoft.com/office/officeart/2008/layout/HorizontalMultiLevelHierarchy"/>
    <dgm:cxn modelId="{BC36FDC0-4468-4B65-9D8F-15D451AD8296}" type="presParOf" srcId="{561C5CE8-CE24-4C8A-A97B-06E8957EB165}" destId="{34C5D246-EE65-4183-ABDF-C1F6E5555589}" srcOrd="0" destOrd="0" presId="urn:microsoft.com/office/officeart/2008/layout/HorizontalMultiLevelHierarchy"/>
    <dgm:cxn modelId="{CE8E840C-01A8-4385-8B07-6FD11C5FBD9B}" type="presParOf" srcId="{5A66F220-2628-405C-8668-93A46BF0EC4C}" destId="{FEA00920-C9D2-40C4-89C6-A3C868CC3AA4}" srcOrd="7" destOrd="0" presId="urn:microsoft.com/office/officeart/2008/layout/HorizontalMultiLevelHierarchy"/>
    <dgm:cxn modelId="{D4502020-3C4D-4C61-8930-9C4C11E9FE1F}" type="presParOf" srcId="{FEA00920-C9D2-40C4-89C6-A3C868CC3AA4}" destId="{E8F40E42-853C-47CF-B816-A10875128279}" srcOrd="0" destOrd="0" presId="urn:microsoft.com/office/officeart/2008/layout/HorizontalMultiLevelHierarchy"/>
    <dgm:cxn modelId="{63FCB382-09CC-4422-9E23-4A1A5895C136}" type="presParOf" srcId="{FEA00920-C9D2-40C4-89C6-A3C868CC3AA4}" destId="{0DA7EEB6-5793-4EFC-82BD-922F502AD672}" srcOrd="1" destOrd="0" presId="urn:microsoft.com/office/officeart/2008/layout/HorizontalMultiLevelHierarchy"/>
    <dgm:cxn modelId="{69B42A37-FFC6-4D0F-BE5E-5956AC35AC06}" type="presParOf" srcId="{5A66F220-2628-405C-8668-93A46BF0EC4C}" destId="{F7D55137-8ECA-44D3-86B2-6826E854F511}" srcOrd="8" destOrd="0" presId="urn:microsoft.com/office/officeart/2008/layout/HorizontalMultiLevelHierarchy"/>
    <dgm:cxn modelId="{6B3F30D3-E83A-4AB7-AA89-CD5513351E34}" type="presParOf" srcId="{F7D55137-8ECA-44D3-86B2-6826E854F511}" destId="{67BFEEA0-6AFD-4EC4-8705-B951647A5BB1}" srcOrd="0" destOrd="0" presId="urn:microsoft.com/office/officeart/2008/layout/HorizontalMultiLevelHierarchy"/>
    <dgm:cxn modelId="{2DEA732F-1DDC-4938-93EC-5900F3803A0B}" type="presParOf" srcId="{5A66F220-2628-405C-8668-93A46BF0EC4C}" destId="{1BCB31AE-1539-45F5-9790-0A923AC6F10A}" srcOrd="9" destOrd="0" presId="urn:microsoft.com/office/officeart/2008/layout/HorizontalMultiLevelHierarchy"/>
    <dgm:cxn modelId="{DCD97374-B86B-4F7B-AA11-9EC433FA958E}" type="presParOf" srcId="{1BCB31AE-1539-45F5-9790-0A923AC6F10A}" destId="{F9A895EE-AC6C-491A-AEEF-BC6B63EFBB3F}" srcOrd="0" destOrd="0" presId="urn:microsoft.com/office/officeart/2008/layout/HorizontalMultiLevelHierarchy"/>
    <dgm:cxn modelId="{7D2A7429-7F4A-48AD-A65F-D9055772E02B}" type="presParOf" srcId="{1BCB31AE-1539-45F5-9790-0A923AC6F10A}" destId="{42F8A68F-5C5D-4ED3-A93D-BAC4070EE1D4}" srcOrd="1" destOrd="0" presId="urn:microsoft.com/office/officeart/2008/layout/HorizontalMultiLevelHierarchy"/>
    <dgm:cxn modelId="{CD3647AC-78EF-4B5F-9FA8-4652CBC5D963}" type="presParOf" srcId="{5A66F220-2628-405C-8668-93A46BF0EC4C}" destId="{D73B33A5-FC9D-487E-BABD-90556C638C35}" srcOrd="10" destOrd="0" presId="urn:microsoft.com/office/officeart/2008/layout/HorizontalMultiLevelHierarchy"/>
    <dgm:cxn modelId="{244B38A6-A430-46BB-8C19-5484256749A2}" type="presParOf" srcId="{D73B33A5-FC9D-487E-BABD-90556C638C35}" destId="{78FD53F1-B2C8-41CD-AF9B-96EE457FB744}" srcOrd="0" destOrd="0" presId="urn:microsoft.com/office/officeart/2008/layout/HorizontalMultiLevelHierarchy"/>
    <dgm:cxn modelId="{21A0716D-C1C4-40EE-BE7A-B3F5564D3D2D}" type="presParOf" srcId="{5A66F220-2628-405C-8668-93A46BF0EC4C}" destId="{4885C836-3580-4553-8E61-B079DDED935B}" srcOrd="11" destOrd="0" presId="urn:microsoft.com/office/officeart/2008/layout/HorizontalMultiLevelHierarchy"/>
    <dgm:cxn modelId="{D8695C18-7C3C-4927-A1F0-6B72E9B007A9}" type="presParOf" srcId="{4885C836-3580-4553-8E61-B079DDED935B}" destId="{5FD4B88F-0C9C-4601-B63B-F7CFCB2392D6}" srcOrd="0" destOrd="0" presId="urn:microsoft.com/office/officeart/2008/layout/HorizontalMultiLevelHierarchy"/>
    <dgm:cxn modelId="{4AFA7F84-9113-4AB4-92B8-B9193E178D42}" type="presParOf" srcId="{4885C836-3580-4553-8E61-B079DDED935B}" destId="{5217D3F1-D6BA-487C-935E-875CE92149A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F1365-C21E-47C2-BE33-3224068A9775}">
      <dsp:nvSpPr>
        <dsp:cNvPr id="0" name=""/>
        <dsp:cNvSpPr/>
      </dsp:nvSpPr>
      <dsp:spPr>
        <a:xfrm>
          <a:off x="2181386" y="2709862"/>
          <a:ext cx="560070" cy="1067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0035" y="0"/>
              </a:lnTo>
              <a:lnTo>
                <a:pt x="280035" y="1067206"/>
              </a:lnTo>
              <a:lnTo>
                <a:pt x="560070" y="10672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2431290" y="3213334"/>
        <a:ext cx="60262" cy="60262"/>
      </dsp:txXfrm>
    </dsp:sp>
    <dsp:sp modelId="{B9DF80E9-83F9-4ABE-A434-5D0AE53A777E}">
      <dsp:nvSpPr>
        <dsp:cNvPr id="0" name=""/>
        <dsp:cNvSpPr/>
      </dsp:nvSpPr>
      <dsp:spPr>
        <a:xfrm>
          <a:off x="5541807" y="2709862"/>
          <a:ext cx="560070" cy="2281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0035" y="0"/>
              </a:lnTo>
              <a:lnTo>
                <a:pt x="280035" y="2281137"/>
              </a:lnTo>
              <a:lnTo>
                <a:pt x="560070" y="22811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kern="1200"/>
        </a:p>
      </dsp:txBody>
      <dsp:txXfrm>
        <a:off x="5763120" y="3791709"/>
        <a:ext cx="117444" cy="117444"/>
      </dsp:txXfrm>
    </dsp:sp>
    <dsp:sp modelId="{2DE614F8-7C6B-4EAF-90ED-243AD1AA4523}">
      <dsp:nvSpPr>
        <dsp:cNvPr id="0" name=""/>
        <dsp:cNvSpPr/>
      </dsp:nvSpPr>
      <dsp:spPr>
        <a:xfrm>
          <a:off x="5541807" y="2709862"/>
          <a:ext cx="560070" cy="1213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0035" y="0"/>
              </a:lnTo>
              <a:lnTo>
                <a:pt x="280035" y="1213930"/>
              </a:lnTo>
              <a:lnTo>
                <a:pt x="560070" y="1213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5788420" y="3283405"/>
        <a:ext cx="66845" cy="66845"/>
      </dsp:txXfrm>
    </dsp:sp>
    <dsp:sp modelId="{E3595BF3-D9A0-4CBB-B2CA-24E98ACB7E7D}">
      <dsp:nvSpPr>
        <dsp:cNvPr id="0" name=""/>
        <dsp:cNvSpPr/>
      </dsp:nvSpPr>
      <dsp:spPr>
        <a:xfrm>
          <a:off x="5541807" y="2709862"/>
          <a:ext cx="560070" cy="1467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0035" y="0"/>
              </a:lnTo>
              <a:lnTo>
                <a:pt x="280035" y="146723"/>
              </a:lnTo>
              <a:lnTo>
                <a:pt x="560070" y="1467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5807368" y="2768750"/>
        <a:ext cx="28948" cy="28948"/>
      </dsp:txXfrm>
    </dsp:sp>
    <dsp:sp modelId="{0929B549-D71F-4026-9D40-2F15E564ABD2}">
      <dsp:nvSpPr>
        <dsp:cNvPr id="0" name=""/>
        <dsp:cNvSpPr/>
      </dsp:nvSpPr>
      <dsp:spPr>
        <a:xfrm>
          <a:off x="5541807" y="1642655"/>
          <a:ext cx="560070" cy="1067206"/>
        </a:xfrm>
        <a:custGeom>
          <a:avLst/>
          <a:gdLst/>
          <a:ahLst/>
          <a:cxnLst/>
          <a:rect l="0" t="0" r="0" b="0"/>
          <a:pathLst>
            <a:path>
              <a:moveTo>
                <a:pt x="0" y="1067206"/>
              </a:moveTo>
              <a:lnTo>
                <a:pt x="280035" y="1067206"/>
              </a:lnTo>
              <a:lnTo>
                <a:pt x="280035" y="0"/>
              </a:lnTo>
              <a:lnTo>
                <a:pt x="560070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5791711" y="2146128"/>
        <a:ext cx="60262" cy="60262"/>
      </dsp:txXfrm>
    </dsp:sp>
    <dsp:sp modelId="{FCB24D8A-D91D-483A-99B1-C031F8B72131}">
      <dsp:nvSpPr>
        <dsp:cNvPr id="0" name=""/>
        <dsp:cNvSpPr/>
      </dsp:nvSpPr>
      <dsp:spPr>
        <a:xfrm>
          <a:off x="5541807" y="428724"/>
          <a:ext cx="560070" cy="2281137"/>
        </a:xfrm>
        <a:custGeom>
          <a:avLst/>
          <a:gdLst/>
          <a:ahLst/>
          <a:cxnLst/>
          <a:rect l="0" t="0" r="0" b="0"/>
          <a:pathLst>
            <a:path>
              <a:moveTo>
                <a:pt x="0" y="2281137"/>
              </a:moveTo>
              <a:lnTo>
                <a:pt x="280035" y="2281137"/>
              </a:lnTo>
              <a:lnTo>
                <a:pt x="280035" y="0"/>
              </a:lnTo>
              <a:lnTo>
                <a:pt x="560070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kern="1200"/>
        </a:p>
      </dsp:txBody>
      <dsp:txXfrm>
        <a:off x="5763120" y="1510571"/>
        <a:ext cx="117444" cy="117444"/>
      </dsp:txXfrm>
    </dsp:sp>
    <dsp:sp modelId="{852FC693-875D-4BD5-80C2-6210BE539818}">
      <dsp:nvSpPr>
        <dsp:cNvPr id="0" name=""/>
        <dsp:cNvSpPr/>
      </dsp:nvSpPr>
      <dsp:spPr>
        <a:xfrm>
          <a:off x="2181386" y="2664142"/>
          <a:ext cx="5600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0070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2447420" y="2695860"/>
        <a:ext cx="28003" cy="28003"/>
      </dsp:txXfrm>
    </dsp:sp>
    <dsp:sp modelId="{1D51F107-6B5E-46BC-90C3-A0024DEF343F}">
      <dsp:nvSpPr>
        <dsp:cNvPr id="0" name=""/>
        <dsp:cNvSpPr/>
      </dsp:nvSpPr>
      <dsp:spPr>
        <a:xfrm>
          <a:off x="2181386" y="1642655"/>
          <a:ext cx="560070" cy="1067206"/>
        </a:xfrm>
        <a:custGeom>
          <a:avLst/>
          <a:gdLst/>
          <a:ahLst/>
          <a:cxnLst/>
          <a:rect l="0" t="0" r="0" b="0"/>
          <a:pathLst>
            <a:path>
              <a:moveTo>
                <a:pt x="0" y="1067206"/>
              </a:moveTo>
              <a:lnTo>
                <a:pt x="280035" y="1067206"/>
              </a:lnTo>
              <a:lnTo>
                <a:pt x="280035" y="0"/>
              </a:lnTo>
              <a:lnTo>
                <a:pt x="56007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2431290" y="2146128"/>
        <a:ext cx="60262" cy="60262"/>
      </dsp:txXfrm>
    </dsp:sp>
    <dsp:sp modelId="{A1323190-EF48-491E-ABE8-971E553FC317}">
      <dsp:nvSpPr>
        <dsp:cNvPr id="0" name=""/>
        <dsp:cNvSpPr/>
      </dsp:nvSpPr>
      <dsp:spPr>
        <a:xfrm rot="16200000">
          <a:off x="-492247" y="2282979"/>
          <a:ext cx="4493502" cy="853765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900" u="none" kern="1200">
              <a:latin typeface="Arial" panose="020B0604020202020204" pitchFamily="34" charset="0"/>
              <a:cs typeface="Arial" panose="020B0604020202020204" pitchFamily="34" charset="0"/>
            </a:rPr>
            <a:t>Luft</a:t>
          </a:r>
        </a:p>
      </dsp:txBody>
      <dsp:txXfrm>
        <a:off x="-492247" y="2282979"/>
        <a:ext cx="4493502" cy="853765"/>
      </dsp:txXfrm>
    </dsp:sp>
    <dsp:sp modelId="{096E3361-5D2D-4E49-BFB0-7A28AB370009}">
      <dsp:nvSpPr>
        <dsp:cNvPr id="0" name=""/>
        <dsp:cNvSpPr/>
      </dsp:nvSpPr>
      <dsp:spPr>
        <a:xfrm>
          <a:off x="2741456" y="1215772"/>
          <a:ext cx="2800350" cy="853765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Arial" panose="020B0604020202020204" pitchFamily="34" charset="0"/>
              <a:cs typeface="Arial" panose="020B0604020202020204" pitchFamily="34" charset="0"/>
            </a:rPr>
            <a:t>Zusammensetzung der Luft</a:t>
          </a:r>
        </a:p>
      </dsp:txBody>
      <dsp:txXfrm>
        <a:off x="2741456" y="1215772"/>
        <a:ext cx="2800350" cy="853765"/>
      </dsp:txXfrm>
    </dsp:sp>
    <dsp:sp modelId="{320A5302-5BC8-493A-9FC2-B40CDEDE15B1}">
      <dsp:nvSpPr>
        <dsp:cNvPr id="0" name=""/>
        <dsp:cNvSpPr/>
      </dsp:nvSpPr>
      <dsp:spPr>
        <a:xfrm>
          <a:off x="2741456" y="2282979"/>
          <a:ext cx="2800350" cy="853765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Arial" panose="020B0604020202020204" pitchFamily="34" charset="0"/>
              <a:cs typeface="Arial" panose="020B0604020202020204" pitchFamily="34" charset="0"/>
            </a:rPr>
            <a:t>Eigenschaften der Luft</a:t>
          </a:r>
        </a:p>
      </dsp:txBody>
      <dsp:txXfrm>
        <a:off x="2741456" y="2282979"/>
        <a:ext cx="2800350" cy="853765"/>
      </dsp:txXfrm>
    </dsp:sp>
    <dsp:sp modelId="{F6049471-ABDC-4563-BA53-9AB20798368B}">
      <dsp:nvSpPr>
        <dsp:cNvPr id="0" name=""/>
        <dsp:cNvSpPr/>
      </dsp:nvSpPr>
      <dsp:spPr>
        <a:xfrm>
          <a:off x="6101877" y="1842"/>
          <a:ext cx="2800350" cy="85376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baseline="0">
              <a:latin typeface="Arial" panose="020B0604020202020204" pitchFamily="34" charset="0"/>
            </a:rPr>
            <a:t>Luft nimmt Raum ein</a:t>
          </a:r>
        </a:p>
      </dsp:txBody>
      <dsp:txXfrm>
        <a:off x="6101877" y="1842"/>
        <a:ext cx="2800350" cy="853765"/>
      </dsp:txXfrm>
    </dsp:sp>
    <dsp:sp modelId="{676CD4AD-D5F4-4A0E-8855-0CE8EE11E4B4}">
      <dsp:nvSpPr>
        <dsp:cNvPr id="0" name=""/>
        <dsp:cNvSpPr/>
      </dsp:nvSpPr>
      <dsp:spPr>
        <a:xfrm>
          <a:off x="6101877" y="1069049"/>
          <a:ext cx="2800350" cy="1147213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>
              <a:latin typeface="Arial" panose="020B0604020202020204" pitchFamily="34" charset="0"/>
              <a:cs typeface="Arial" panose="020B0604020202020204" pitchFamily="34" charset="0"/>
            </a:rPr>
            <a:t>Luft dehnt sich bei Erwärmung aus und steigt</a:t>
          </a:r>
        </a:p>
      </dsp:txBody>
      <dsp:txXfrm>
        <a:off x="6101877" y="1069049"/>
        <a:ext cx="2800350" cy="1147213"/>
      </dsp:txXfrm>
    </dsp:sp>
    <dsp:sp modelId="{683B15CE-3835-48E6-9CAA-4A9740AB46C0}">
      <dsp:nvSpPr>
        <dsp:cNvPr id="0" name=""/>
        <dsp:cNvSpPr/>
      </dsp:nvSpPr>
      <dsp:spPr>
        <a:xfrm>
          <a:off x="6101877" y="2429703"/>
          <a:ext cx="2800350" cy="85376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Arial" panose="020B0604020202020204" pitchFamily="34" charset="0"/>
              <a:cs typeface="Arial" panose="020B0604020202020204" pitchFamily="34" charset="0"/>
            </a:rPr>
            <a:t>Luft bremst und kann etwas tragen</a:t>
          </a:r>
        </a:p>
      </dsp:txBody>
      <dsp:txXfrm>
        <a:off x="6101877" y="2429703"/>
        <a:ext cx="2800350" cy="853765"/>
      </dsp:txXfrm>
    </dsp:sp>
    <dsp:sp modelId="{EB6A153D-08F2-4EAA-A4BB-788BA2C3B916}">
      <dsp:nvSpPr>
        <dsp:cNvPr id="0" name=""/>
        <dsp:cNvSpPr/>
      </dsp:nvSpPr>
      <dsp:spPr>
        <a:xfrm>
          <a:off x="6101877" y="3496910"/>
          <a:ext cx="2800350" cy="85376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Arial" panose="020B0604020202020204" pitchFamily="34" charset="0"/>
              <a:cs typeface="Arial" panose="020B0604020202020204" pitchFamily="34" charset="0"/>
            </a:rPr>
            <a:t>In der Luft herrscht Druck</a:t>
          </a:r>
        </a:p>
      </dsp:txBody>
      <dsp:txXfrm>
        <a:off x="6101877" y="3496910"/>
        <a:ext cx="2800350" cy="853765"/>
      </dsp:txXfrm>
    </dsp:sp>
    <dsp:sp modelId="{CC5057CC-6C22-4707-9C1E-34DDF3F24D4E}">
      <dsp:nvSpPr>
        <dsp:cNvPr id="0" name=""/>
        <dsp:cNvSpPr/>
      </dsp:nvSpPr>
      <dsp:spPr>
        <a:xfrm>
          <a:off x="6101877" y="4564117"/>
          <a:ext cx="2800350" cy="85376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Arial" panose="020B0604020202020204" pitchFamily="34" charset="0"/>
              <a:cs typeface="Arial" panose="020B0604020202020204" pitchFamily="34" charset="0"/>
            </a:rPr>
            <a:t>Luft treibt an </a:t>
          </a:r>
        </a:p>
      </dsp:txBody>
      <dsp:txXfrm>
        <a:off x="6101877" y="4564117"/>
        <a:ext cx="2800350" cy="853765"/>
      </dsp:txXfrm>
    </dsp:sp>
    <dsp:sp modelId="{2C2E235E-6F41-4BB2-A7CE-5CB1293825A8}">
      <dsp:nvSpPr>
        <dsp:cNvPr id="0" name=""/>
        <dsp:cNvSpPr/>
      </dsp:nvSpPr>
      <dsp:spPr>
        <a:xfrm>
          <a:off x="2741456" y="3350186"/>
          <a:ext cx="2800350" cy="853765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Arial" panose="020B0604020202020204" pitchFamily="34" charset="0"/>
              <a:cs typeface="Arial" panose="020B0604020202020204" pitchFamily="34" charset="0"/>
            </a:rPr>
            <a:t>Was kann ich für die Umwelt tun?</a:t>
          </a:r>
        </a:p>
      </dsp:txBody>
      <dsp:txXfrm>
        <a:off x="2741456" y="3350186"/>
        <a:ext cx="2800350" cy="8537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FB125-72CE-4811-91C7-3BC2D53E55D6}">
      <dsp:nvSpPr>
        <dsp:cNvPr id="0" name=""/>
        <dsp:cNvSpPr/>
      </dsp:nvSpPr>
      <dsp:spPr>
        <a:xfrm>
          <a:off x="3932068" y="3008312"/>
          <a:ext cx="749912" cy="2143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4956" y="0"/>
              </a:lnTo>
              <a:lnTo>
                <a:pt x="374956" y="2143422"/>
              </a:lnTo>
              <a:lnTo>
                <a:pt x="749912" y="214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kern="1200"/>
        </a:p>
      </dsp:txBody>
      <dsp:txXfrm>
        <a:off x="4250253" y="4023253"/>
        <a:ext cx="113541" cy="113541"/>
      </dsp:txXfrm>
    </dsp:sp>
    <dsp:sp modelId="{41A999E6-8B98-4DDA-9427-6B1EE1516EAE}">
      <dsp:nvSpPr>
        <dsp:cNvPr id="0" name=""/>
        <dsp:cNvSpPr/>
      </dsp:nvSpPr>
      <dsp:spPr>
        <a:xfrm>
          <a:off x="3932068" y="3008312"/>
          <a:ext cx="749912" cy="714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4956" y="0"/>
              </a:lnTo>
              <a:lnTo>
                <a:pt x="374956" y="714474"/>
              </a:lnTo>
              <a:lnTo>
                <a:pt x="749912" y="7144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4281130" y="3339655"/>
        <a:ext cx="51789" cy="51789"/>
      </dsp:txXfrm>
    </dsp:sp>
    <dsp:sp modelId="{B1743840-04CC-4DD1-922E-913241CEA109}">
      <dsp:nvSpPr>
        <dsp:cNvPr id="0" name=""/>
        <dsp:cNvSpPr/>
      </dsp:nvSpPr>
      <dsp:spPr>
        <a:xfrm>
          <a:off x="3932068" y="2293838"/>
          <a:ext cx="749912" cy="714474"/>
        </a:xfrm>
        <a:custGeom>
          <a:avLst/>
          <a:gdLst/>
          <a:ahLst/>
          <a:cxnLst/>
          <a:rect l="0" t="0" r="0" b="0"/>
          <a:pathLst>
            <a:path>
              <a:moveTo>
                <a:pt x="0" y="714474"/>
              </a:moveTo>
              <a:lnTo>
                <a:pt x="374956" y="714474"/>
              </a:lnTo>
              <a:lnTo>
                <a:pt x="374956" y="0"/>
              </a:lnTo>
              <a:lnTo>
                <a:pt x="74991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4281130" y="2625180"/>
        <a:ext cx="51789" cy="51789"/>
      </dsp:txXfrm>
    </dsp:sp>
    <dsp:sp modelId="{1E7301A2-F664-4A6A-93B9-24BBD11296AD}">
      <dsp:nvSpPr>
        <dsp:cNvPr id="0" name=""/>
        <dsp:cNvSpPr/>
      </dsp:nvSpPr>
      <dsp:spPr>
        <a:xfrm>
          <a:off x="3932068" y="864889"/>
          <a:ext cx="749912" cy="2143422"/>
        </a:xfrm>
        <a:custGeom>
          <a:avLst/>
          <a:gdLst/>
          <a:ahLst/>
          <a:cxnLst/>
          <a:rect l="0" t="0" r="0" b="0"/>
          <a:pathLst>
            <a:path>
              <a:moveTo>
                <a:pt x="0" y="2143422"/>
              </a:moveTo>
              <a:lnTo>
                <a:pt x="374956" y="2143422"/>
              </a:lnTo>
              <a:lnTo>
                <a:pt x="374956" y="0"/>
              </a:lnTo>
              <a:lnTo>
                <a:pt x="74991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kern="1200"/>
        </a:p>
      </dsp:txBody>
      <dsp:txXfrm>
        <a:off x="4250253" y="1879830"/>
        <a:ext cx="113541" cy="113541"/>
      </dsp:txXfrm>
    </dsp:sp>
    <dsp:sp modelId="{FE27446F-22CB-4CD4-8419-9D1BDCB08F8E}">
      <dsp:nvSpPr>
        <dsp:cNvPr id="0" name=""/>
        <dsp:cNvSpPr/>
      </dsp:nvSpPr>
      <dsp:spPr>
        <a:xfrm rot="16200000">
          <a:off x="352176" y="2436733"/>
          <a:ext cx="6016625" cy="1143158"/>
        </a:xfrm>
        <a:prstGeom prst="rect">
          <a:avLst/>
        </a:prstGeom>
        <a:solidFill>
          <a:srgbClr val="DB2D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>
              <a:latin typeface="Arial" panose="020B0604020202020204" pitchFamily="34" charset="0"/>
              <a:cs typeface="Arial" panose="020B0604020202020204" pitchFamily="34" charset="0"/>
            </a:rPr>
            <a:t>Feuer</a:t>
          </a:r>
        </a:p>
      </dsp:txBody>
      <dsp:txXfrm>
        <a:off x="352176" y="2436733"/>
        <a:ext cx="6016625" cy="1143158"/>
      </dsp:txXfrm>
    </dsp:sp>
    <dsp:sp modelId="{20CD51AA-E094-4560-989C-0862110BBA74}">
      <dsp:nvSpPr>
        <dsp:cNvPr id="0" name=""/>
        <dsp:cNvSpPr/>
      </dsp:nvSpPr>
      <dsp:spPr>
        <a:xfrm>
          <a:off x="4681980" y="293310"/>
          <a:ext cx="3749560" cy="114315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>
              <a:latin typeface="Arial" panose="020B0604020202020204" pitchFamily="34" charset="0"/>
              <a:cs typeface="Arial" panose="020B0604020202020204" pitchFamily="34" charset="0"/>
            </a:rPr>
            <a:t>Was kann brennen?</a:t>
          </a:r>
        </a:p>
      </dsp:txBody>
      <dsp:txXfrm>
        <a:off x="4681980" y="293310"/>
        <a:ext cx="3749560" cy="1143158"/>
      </dsp:txXfrm>
    </dsp:sp>
    <dsp:sp modelId="{AD3CFF97-08EE-4AD9-9754-F6F04B9D0EDA}">
      <dsp:nvSpPr>
        <dsp:cNvPr id="0" name=""/>
        <dsp:cNvSpPr/>
      </dsp:nvSpPr>
      <dsp:spPr>
        <a:xfrm>
          <a:off x="4681980" y="1722258"/>
          <a:ext cx="3749560" cy="114315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>
              <a:latin typeface="Arial" panose="020B0604020202020204" pitchFamily="34" charset="0"/>
              <a:cs typeface="Arial" panose="020B0604020202020204" pitchFamily="34" charset="0"/>
            </a:rPr>
            <a:t>Was braucht Feuer zum Brennen?</a:t>
          </a:r>
        </a:p>
      </dsp:txBody>
      <dsp:txXfrm>
        <a:off x="4681980" y="1722258"/>
        <a:ext cx="3749560" cy="1143158"/>
      </dsp:txXfrm>
    </dsp:sp>
    <dsp:sp modelId="{DE26D75A-DDD6-4D6A-B302-1426AEE1E443}">
      <dsp:nvSpPr>
        <dsp:cNvPr id="0" name=""/>
        <dsp:cNvSpPr/>
      </dsp:nvSpPr>
      <dsp:spPr>
        <a:xfrm>
          <a:off x="4681980" y="3151207"/>
          <a:ext cx="3749560" cy="114315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>
              <a:latin typeface="Arial" panose="020B0604020202020204" pitchFamily="34" charset="0"/>
              <a:cs typeface="Arial" panose="020B0604020202020204" pitchFamily="34" charset="0"/>
            </a:rPr>
            <a:t>Die Kerze</a:t>
          </a:r>
        </a:p>
      </dsp:txBody>
      <dsp:txXfrm>
        <a:off x="4681980" y="3151207"/>
        <a:ext cx="3749560" cy="1143158"/>
      </dsp:txXfrm>
    </dsp:sp>
    <dsp:sp modelId="{B40B63BB-7A0A-4457-B566-161FF5BC6C6A}">
      <dsp:nvSpPr>
        <dsp:cNvPr id="0" name=""/>
        <dsp:cNvSpPr/>
      </dsp:nvSpPr>
      <dsp:spPr>
        <a:xfrm>
          <a:off x="4681980" y="4580155"/>
          <a:ext cx="3749560" cy="114315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>
              <a:latin typeface="Arial" panose="020B0604020202020204" pitchFamily="34" charset="0"/>
              <a:cs typeface="Arial" panose="020B0604020202020204" pitchFamily="34" charset="0"/>
            </a:rPr>
            <a:t>Wie reagiere ich in einer Gefahrensituation?</a:t>
          </a:r>
        </a:p>
      </dsp:txBody>
      <dsp:txXfrm>
        <a:off x="4681980" y="4580155"/>
        <a:ext cx="3749560" cy="11431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3B33A5-FC9D-487E-BABD-90556C638C35}">
      <dsp:nvSpPr>
        <dsp:cNvPr id="0" name=""/>
        <dsp:cNvSpPr/>
      </dsp:nvSpPr>
      <dsp:spPr>
        <a:xfrm>
          <a:off x="3830365" y="3003550"/>
          <a:ext cx="403609" cy="2691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1804" y="0"/>
              </a:lnTo>
              <a:lnTo>
                <a:pt x="201804" y="2691755"/>
              </a:lnTo>
              <a:lnTo>
                <a:pt x="403609" y="26917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900" kern="1200"/>
        </a:p>
      </dsp:txBody>
      <dsp:txXfrm>
        <a:off x="3964124" y="4281381"/>
        <a:ext cx="136092" cy="136092"/>
      </dsp:txXfrm>
    </dsp:sp>
    <dsp:sp modelId="{F7D55137-8ECA-44D3-86B2-6826E854F511}">
      <dsp:nvSpPr>
        <dsp:cNvPr id="0" name=""/>
        <dsp:cNvSpPr/>
      </dsp:nvSpPr>
      <dsp:spPr>
        <a:xfrm>
          <a:off x="3830365" y="3003550"/>
          <a:ext cx="403609" cy="1922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1804" y="0"/>
              </a:lnTo>
              <a:lnTo>
                <a:pt x="201804" y="1922682"/>
              </a:lnTo>
              <a:lnTo>
                <a:pt x="403609" y="1922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700" kern="1200"/>
        </a:p>
      </dsp:txBody>
      <dsp:txXfrm>
        <a:off x="3983055" y="3915776"/>
        <a:ext cx="98229" cy="98229"/>
      </dsp:txXfrm>
    </dsp:sp>
    <dsp:sp modelId="{561C5CE8-CE24-4C8A-A97B-06E8957EB165}">
      <dsp:nvSpPr>
        <dsp:cNvPr id="0" name=""/>
        <dsp:cNvSpPr/>
      </dsp:nvSpPr>
      <dsp:spPr>
        <a:xfrm>
          <a:off x="3830365" y="3003550"/>
          <a:ext cx="403609" cy="1153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1804" y="0"/>
              </a:lnTo>
              <a:lnTo>
                <a:pt x="201804" y="1153609"/>
              </a:lnTo>
              <a:lnTo>
                <a:pt x="403609" y="11536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4001615" y="3549800"/>
        <a:ext cx="61108" cy="61108"/>
      </dsp:txXfrm>
    </dsp:sp>
    <dsp:sp modelId="{730BA15A-3D06-4DFF-ABAA-0768FB0B76F6}">
      <dsp:nvSpPr>
        <dsp:cNvPr id="0" name=""/>
        <dsp:cNvSpPr/>
      </dsp:nvSpPr>
      <dsp:spPr>
        <a:xfrm>
          <a:off x="6252022" y="3388086"/>
          <a:ext cx="403609" cy="769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1804" y="0"/>
              </a:lnTo>
              <a:lnTo>
                <a:pt x="201804" y="769073"/>
              </a:lnTo>
              <a:lnTo>
                <a:pt x="403609" y="7690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6432113" y="3750909"/>
        <a:ext cx="43427" cy="43427"/>
      </dsp:txXfrm>
    </dsp:sp>
    <dsp:sp modelId="{B13C6D2F-FA1E-4369-9588-80D0C483E36A}">
      <dsp:nvSpPr>
        <dsp:cNvPr id="0" name=""/>
        <dsp:cNvSpPr/>
      </dsp:nvSpPr>
      <dsp:spPr>
        <a:xfrm>
          <a:off x="6252022" y="3342366"/>
          <a:ext cx="4036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3609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6443737" y="3377996"/>
        <a:ext cx="20180" cy="20180"/>
      </dsp:txXfrm>
    </dsp:sp>
    <dsp:sp modelId="{32960FB2-EEA4-4C43-9D4A-9405E0E98E00}">
      <dsp:nvSpPr>
        <dsp:cNvPr id="0" name=""/>
        <dsp:cNvSpPr/>
      </dsp:nvSpPr>
      <dsp:spPr>
        <a:xfrm>
          <a:off x="6252022" y="2619013"/>
          <a:ext cx="403609" cy="769073"/>
        </a:xfrm>
        <a:custGeom>
          <a:avLst/>
          <a:gdLst/>
          <a:ahLst/>
          <a:cxnLst/>
          <a:rect l="0" t="0" r="0" b="0"/>
          <a:pathLst>
            <a:path>
              <a:moveTo>
                <a:pt x="0" y="769073"/>
              </a:moveTo>
              <a:lnTo>
                <a:pt x="201804" y="769073"/>
              </a:lnTo>
              <a:lnTo>
                <a:pt x="201804" y="0"/>
              </a:lnTo>
              <a:lnTo>
                <a:pt x="403609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6432113" y="2981836"/>
        <a:ext cx="43427" cy="43427"/>
      </dsp:txXfrm>
    </dsp:sp>
    <dsp:sp modelId="{A91C365D-EFD8-4ABA-8FA1-32C17A69714B}">
      <dsp:nvSpPr>
        <dsp:cNvPr id="0" name=""/>
        <dsp:cNvSpPr/>
      </dsp:nvSpPr>
      <dsp:spPr>
        <a:xfrm>
          <a:off x="3830365" y="3003550"/>
          <a:ext cx="403609" cy="384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1804" y="0"/>
              </a:lnTo>
              <a:lnTo>
                <a:pt x="201804" y="384536"/>
              </a:lnTo>
              <a:lnTo>
                <a:pt x="403609" y="3845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4018233" y="3181881"/>
        <a:ext cx="27873" cy="27873"/>
      </dsp:txXfrm>
    </dsp:sp>
    <dsp:sp modelId="{335A8831-9308-4E67-A42D-BA9A73D5D6DF}">
      <dsp:nvSpPr>
        <dsp:cNvPr id="0" name=""/>
        <dsp:cNvSpPr/>
      </dsp:nvSpPr>
      <dsp:spPr>
        <a:xfrm>
          <a:off x="6252022" y="1080867"/>
          <a:ext cx="403609" cy="769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1804" y="0"/>
              </a:lnTo>
              <a:lnTo>
                <a:pt x="201804" y="769073"/>
              </a:lnTo>
              <a:lnTo>
                <a:pt x="403609" y="7690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6432113" y="1443690"/>
        <a:ext cx="43427" cy="43427"/>
      </dsp:txXfrm>
    </dsp:sp>
    <dsp:sp modelId="{7858D02A-5145-42F3-870B-A0CA5D600E2B}">
      <dsp:nvSpPr>
        <dsp:cNvPr id="0" name=""/>
        <dsp:cNvSpPr/>
      </dsp:nvSpPr>
      <dsp:spPr>
        <a:xfrm>
          <a:off x="6252022" y="1035147"/>
          <a:ext cx="4036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3609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6443737" y="1070777"/>
        <a:ext cx="20180" cy="20180"/>
      </dsp:txXfrm>
    </dsp:sp>
    <dsp:sp modelId="{5E9F247B-4937-4855-9B44-498F3093D05A}">
      <dsp:nvSpPr>
        <dsp:cNvPr id="0" name=""/>
        <dsp:cNvSpPr/>
      </dsp:nvSpPr>
      <dsp:spPr>
        <a:xfrm>
          <a:off x="6252022" y="311794"/>
          <a:ext cx="403609" cy="769073"/>
        </a:xfrm>
        <a:custGeom>
          <a:avLst/>
          <a:gdLst/>
          <a:ahLst/>
          <a:cxnLst/>
          <a:rect l="0" t="0" r="0" b="0"/>
          <a:pathLst>
            <a:path>
              <a:moveTo>
                <a:pt x="0" y="769073"/>
              </a:moveTo>
              <a:lnTo>
                <a:pt x="201804" y="769073"/>
              </a:lnTo>
              <a:lnTo>
                <a:pt x="201804" y="0"/>
              </a:lnTo>
              <a:lnTo>
                <a:pt x="403609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6432113" y="674617"/>
        <a:ext cx="43427" cy="43427"/>
      </dsp:txXfrm>
    </dsp:sp>
    <dsp:sp modelId="{AF3357DE-4076-40BA-82FD-20F2147F81C0}">
      <dsp:nvSpPr>
        <dsp:cNvPr id="0" name=""/>
        <dsp:cNvSpPr/>
      </dsp:nvSpPr>
      <dsp:spPr>
        <a:xfrm>
          <a:off x="3830365" y="1080867"/>
          <a:ext cx="403609" cy="1922682"/>
        </a:xfrm>
        <a:custGeom>
          <a:avLst/>
          <a:gdLst/>
          <a:ahLst/>
          <a:cxnLst/>
          <a:rect l="0" t="0" r="0" b="0"/>
          <a:pathLst>
            <a:path>
              <a:moveTo>
                <a:pt x="0" y="1922682"/>
              </a:moveTo>
              <a:lnTo>
                <a:pt x="201804" y="1922682"/>
              </a:lnTo>
              <a:lnTo>
                <a:pt x="201804" y="0"/>
              </a:lnTo>
              <a:lnTo>
                <a:pt x="40360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700" kern="1200"/>
        </a:p>
      </dsp:txBody>
      <dsp:txXfrm>
        <a:off x="3983055" y="1993093"/>
        <a:ext cx="98229" cy="98229"/>
      </dsp:txXfrm>
    </dsp:sp>
    <dsp:sp modelId="{45A8E10C-E58F-4B2A-A839-2B609653AA7F}">
      <dsp:nvSpPr>
        <dsp:cNvPr id="0" name=""/>
        <dsp:cNvSpPr/>
      </dsp:nvSpPr>
      <dsp:spPr>
        <a:xfrm>
          <a:off x="3830365" y="311794"/>
          <a:ext cx="403609" cy="2691755"/>
        </a:xfrm>
        <a:custGeom>
          <a:avLst/>
          <a:gdLst/>
          <a:ahLst/>
          <a:cxnLst/>
          <a:rect l="0" t="0" r="0" b="0"/>
          <a:pathLst>
            <a:path>
              <a:moveTo>
                <a:pt x="0" y="2691755"/>
              </a:moveTo>
              <a:lnTo>
                <a:pt x="201804" y="2691755"/>
              </a:lnTo>
              <a:lnTo>
                <a:pt x="201804" y="0"/>
              </a:lnTo>
              <a:lnTo>
                <a:pt x="40360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900" kern="1200"/>
        </a:p>
      </dsp:txBody>
      <dsp:txXfrm>
        <a:off x="3964124" y="1589625"/>
        <a:ext cx="136092" cy="136092"/>
      </dsp:txXfrm>
    </dsp:sp>
    <dsp:sp modelId="{8D1F3872-0617-44C6-8B7C-654ACC9B7811}">
      <dsp:nvSpPr>
        <dsp:cNvPr id="0" name=""/>
        <dsp:cNvSpPr/>
      </dsp:nvSpPr>
      <dsp:spPr>
        <a:xfrm rot="16200000">
          <a:off x="1903635" y="2695920"/>
          <a:ext cx="3238202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200" kern="1200">
              <a:latin typeface="Arial" panose="020B0604020202020204" pitchFamily="34" charset="0"/>
              <a:cs typeface="Arial" panose="020B0604020202020204" pitchFamily="34" charset="0"/>
            </a:rPr>
            <a:t>Wasser</a:t>
          </a:r>
        </a:p>
      </dsp:txBody>
      <dsp:txXfrm>
        <a:off x="1903635" y="2695920"/>
        <a:ext cx="3238202" cy="615258"/>
      </dsp:txXfrm>
    </dsp:sp>
    <dsp:sp modelId="{FAB44BE0-8E24-404F-816E-9EA8531611BA}">
      <dsp:nvSpPr>
        <dsp:cNvPr id="0" name=""/>
        <dsp:cNvSpPr/>
      </dsp:nvSpPr>
      <dsp:spPr>
        <a:xfrm>
          <a:off x="4233975" y="4165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Wasservorkommen auf der Erde</a:t>
          </a:r>
        </a:p>
      </dsp:txBody>
      <dsp:txXfrm>
        <a:off x="4233975" y="4165"/>
        <a:ext cx="2018047" cy="615258"/>
      </dsp:txXfrm>
    </dsp:sp>
    <dsp:sp modelId="{9ED6D61B-F95E-47F7-99E9-C1015D9E5ED7}">
      <dsp:nvSpPr>
        <dsp:cNvPr id="0" name=""/>
        <dsp:cNvSpPr/>
      </dsp:nvSpPr>
      <dsp:spPr>
        <a:xfrm>
          <a:off x="4233975" y="773238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Zustandsformen des Wassers</a:t>
          </a:r>
        </a:p>
      </dsp:txBody>
      <dsp:txXfrm>
        <a:off x="4233975" y="773238"/>
        <a:ext cx="2018047" cy="615258"/>
      </dsp:txXfrm>
    </dsp:sp>
    <dsp:sp modelId="{78DD74A7-2C75-4A2A-906D-073E31851CD8}">
      <dsp:nvSpPr>
        <dsp:cNvPr id="0" name=""/>
        <dsp:cNvSpPr/>
      </dsp:nvSpPr>
      <dsp:spPr>
        <a:xfrm>
          <a:off x="6655632" y="4165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Zustände von Wasser</a:t>
          </a:r>
        </a:p>
      </dsp:txBody>
      <dsp:txXfrm>
        <a:off x="6655632" y="4165"/>
        <a:ext cx="2018047" cy="615258"/>
      </dsp:txXfrm>
    </dsp:sp>
    <dsp:sp modelId="{CA508433-7418-4F5F-8B3E-77692F3FFD93}">
      <dsp:nvSpPr>
        <dsp:cNvPr id="0" name=""/>
        <dsp:cNvSpPr/>
      </dsp:nvSpPr>
      <dsp:spPr>
        <a:xfrm>
          <a:off x="6655632" y="773238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Unterschied Verdampfen/Verdunsten</a:t>
          </a:r>
        </a:p>
      </dsp:txBody>
      <dsp:txXfrm>
        <a:off x="6655632" y="773238"/>
        <a:ext cx="2018047" cy="615258"/>
      </dsp:txXfrm>
    </dsp:sp>
    <dsp:sp modelId="{0E4125A6-7BA9-4EBF-AB36-78AFA213BCA6}">
      <dsp:nvSpPr>
        <dsp:cNvPr id="0" name=""/>
        <dsp:cNvSpPr/>
      </dsp:nvSpPr>
      <dsp:spPr>
        <a:xfrm>
          <a:off x="6655632" y="1542311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Der natürliche Wasserkreislauf</a:t>
          </a:r>
        </a:p>
      </dsp:txBody>
      <dsp:txXfrm>
        <a:off x="6655632" y="1542311"/>
        <a:ext cx="2018047" cy="615258"/>
      </dsp:txXfrm>
    </dsp:sp>
    <dsp:sp modelId="{387DE964-8D04-4F54-B636-BC5AA07DFAE8}">
      <dsp:nvSpPr>
        <dsp:cNvPr id="0" name=""/>
        <dsp:cNvSpPr/>
      </dsp:nvSpPr>
      <dsp:spPr>
        <a:xfrm>
          <a:off x="4233975" y="3080457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Eigenschaften des Wassers</a:t>
          </a:r>
        </a:p>
      </dsp:txBody>
      <dsp:txXfrm>
        <a:off x="4233975" y="3080457"/>
        <a:ext cx="2018047" cy="615258"/>
      </dsp:txXfrm>
    </dsp:sp>
    <dsp:sp modelId="{5A4550CC-C56B-4EDF-B276-1AA3F0296279}">
      <dsp:nvSpPr>
        <dsp:cNvPr id="0" name=""/>
        <dsp:cNvSpPr/>
      </dsp:nvSpPr>
      <dsp:spPr>
        <a:xfrm>
          <a:off x="6655632" y="2311384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Wasser als Lösemittel</a:t>
          </a:r>
        </a:p>
      </dsp:txBody>
      <dsp:txXfrm>
        <a:off x="6655632" y="2311384"/>
        <a:ext cx="2018047" cy="615258"/>
      </dsp:txXfrm>
    </dsp:sp>
    <dsp:sp modelId="{B0178D5E-B2D9-4DF9-AB4D-3D725E47E293}">
      <dsp:nvSpPr>
        <dsp:cNvPr id="0" name=""/>
        <dsp:cNvSpPr/>
      </dsp:nvSpPr>
      <dsp:spPr>
        <a:xfrm>
          <a:off x="6655632" y="3080457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Wasser kann etwas tragen</a:t>
          </a:r>
        </a:p>
      </dsp:txBody>
      <dsp:txXfrm>
        <a:off x="6655632" y="3080457"/>
        <a:ext cx="2018047" cy="615258"/>
      </dsp:txXfrm>
    </dsp:sp>
    <dsp:sp modelId="{573EA6BA-7DE4-477C-BA79-0A7962DC7F5A}">
      <dsp:nvSpPr>
        <dsp:cNvPr id="0" name=""/>
        <dsp:cNvSpPr/>
      </dsp:nvSpPr>
      <dsp:spPr>
        <a:xfrm>
          <a:off x="6655632" y="3849530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Wasser ist ein eigenartiger Stoff</a:t>
          </a:r>
        </a:p>
      </dsp:txBody>
      <dsp:txXfrm>
        <a:off x="6655632" y="3849530"/>
        <a:ext cx="2018047" cy="615258"/>
      </dsp:txXfrm>
    </dsp:sp>
    <dsp:sp modelId="{E8F40E42-853C-47CF-B816-A10875128279}">
      <dsp:nvSpPr>
        <dsp:cNvPr id="0" name=""/>
        <dsp:cNvSpPr/>
      </dsp:nvSpPr>
      <dsp:spPr>
        <a:xfrm>
          <a:off x="4233975" y="3849530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Schwimmen und Sinken</a:t>
          </a:r>
        </a:p>
      </dsp:txBody>
      <dsp:txXfrm>
        <a:off x="4233975" y="3849530"/>
        <a:ext cx="2018047" cy="615258"/>
      </dsp:txXfrm>
    </dsp:sp>
    <dsp:sp modelId="{F9A895EE-AC6C-491A-AEEF-BC6B63EFBB3F}">
      <dsp:nvSpPr>
        <dsp:cNvPr id="0" name=""/>
        <dsp:cNvSpPr/>
      </dsp:nvSpPr>
      <dsp:spPr>
        <a:xfrm>
          <a:off x="4233975" y="4618603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Wasser als Detektiv</a:t>
          </a:r>
        </a:p>
      </dsp:txBody>
      <dsp:txXfrm>
        <a:off x="4233975" y="4618603"/>
        <a:ext cx="2018047" cy="615258"/>
      </dsp:txXfrm>
    </dsp:sp>
    <dsp:sp modelId="{5FD4B88F-0C9C-4601-B63B-F7CFCB2392D6}">
      <dsp:nvSpPr>
        <dsp:cNvPr id="0" name=""/>
        <dsp:cNvSpPr/>
      </dsp:nvSpPr>
      <dsp:spPr>
        <a:xfrm>
          <a:off x="4233975" y="5387676"/>
          <a:ext cx="2018047" cy="61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latin typeface="Arial" panose="020B0604020202020204" pitchFamily="34" charset="0"/>
              <a:cs typeface="Arial" panose="020B0604020202020204" pitchFamily="34" charset="0"/>
            </a:rPr>
            <a:t>Umwelt</a:t>
          </a:r>
        </a:p>
      </dsp:txBody>
      <dsp:txXfrm>
        <a:off x="4233975" y="5387676"/>
        <a:ext cx="2018047" cy="615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E109DB-B393-F214-C6B1-BCCAEA185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F8AEA30-4366-1B99-C12C-DCBC2124FD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99F841-7FA8-4AB3-4128-E023079DF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9EA1E5-E946-BA8B-C6AA-7102AAEC3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E0AE07-827A-09A7-65B6-FDE2247D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196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239139-126E-C755-ED6C-2ED4C5663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756328-E3F7-F33D-6020-AAF76A84E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320031-D2DB-31EB-A15D-40C4429F2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0D87AE-DFD3-844A-AD6F-60BB9643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7B6965-15E5-4F93-72E1-99A183D01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17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EC0B4C9-09B8-CC2D-2FF8-77BCE24115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066FFA-CF31-3707-826C-015E3C768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63B8E7-4BD9-EAFB-856B-9BCC755A3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4CF673-ACA7-4CD6-753C-E462263E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8E7390-91F1-BEC6-1BC6-FCDDAE04D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50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03BC4F-112A-F94E-484C-18B7E4033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F8C2BA-4C4F-9D3D-7433-330326ADA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58251F-E149-4E04-EE94-90EF2B199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7097A2-6943-9A85-A2F0-3BFB08BC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16F66C-726A-4AFD-FF72-E059D338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254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E356D2-A082-C90D-3971-288F1EE97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E4BA35-E5AB-132C-3653-545BBB70F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8F17E3-4EF3-F433-36CC-B5FE713CC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708337-0B10-32BC-3567-680455EA9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AD4293-4B01-00A3-4080-83E0902B2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91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806B7-E795-6984-FA61-E26573558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C00197-1B55-0EBA-2C24-A99E207C2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2DB421-8187-A0B4-05CC-75B20D026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6BF1E2-3355-AC11-7A98-27D57353D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6E79EE-0D41-598B-0614-E332868E1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9E9EB2-B5D3-F305-0CBF-71EA0563D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27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B05739-7F3A-61D8-BAA5-DFCC3DD51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796AB9-4B12-FFBC-8725-1BD7A428A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BA3638-3C5D-976B-01A6-2E0AA5AB2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24DB897-07E6-858B-A23A-4CE1CCF88D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561201C-27DC-D001-0ACF-73801F040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05FB2D0-99E5-C3C5-B70F-95C7D5C2F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E5DE5E1-579A-315C-5D87-72DEE65EB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F1A106C-2576-21A9-993D-32BC6EFE2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3573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BD2311-74B2-5D1D-65AC-9236B9637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9B9958C-F5FC-6188-4BF8-187FEC7F6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82E6C61-9A6A-DCE1-1F09-CC87F4267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AFEB6FA-79D8-3CAC-147A-F84F65010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941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D2C0903-D315-62BD-52DA-24AF6B048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92C477-40B1-375D-D2E9-4373513D8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157D2A-25B2-B5F4-377B-0AF3D16D6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300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4BB62-CEE1-45E1-9534-B8AFE62D9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EF82BB-86AA-7936-3794-211E3C525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5668130-7EBA-E1DD-FF0B-56C40018B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9C526C-8282-97ED-96B8-96A7E3BAD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E9411D-56DB-58CB-F8D2-61544A54B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F71DC3A-7357-E4C4-95A3-D021A3584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81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76DF0B-B3D9-C1E7-4CFB-AF289431A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583C47-D976-1BCE-F99D-D5F1B9165F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45A7C3-B193-C569-136A-7F466701B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56DF7B-5B19-E760-79B2-53F7ADA5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AE3AEF-4194-54E6-DE60-F63948A25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1D42BF-F287-EB03-B78D-105CF7A53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8300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2D64B8B-C141-5A22-CC95-BB33EBC5F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20970B-8C14-7028-7E46-F93CBF834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18B2A7-02BA-3212-E951-AAFC4DD34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C3931-F362-4A3F-99CA-1A81CE0DC7AF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B15C86-5638-9C74-51BE-9B0E1630D7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EB921C-E0CC-241A-C731-F0F6A696F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B3D65-3F8C-423D-BE89-4ECC75CE71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300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4EA26-7AB6-7709-94DF-2595C76362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2AC0714-1886-2807-C614-E8F324304B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98204B75-149A-D1F0-6714-C70F56FEFA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0311403"/>
              </p:ext>
            </p:extLst>
          </p:nvPr>
        </p:nvGraphicFramePr>
        <p:xfrm>
          <a:off x="523875" y="714375"/>
          <a:ext cx="10229850" cy="5419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4705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F6E2D-944C-38C7-045D-22F10F9A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F46E6D-5A2C-5009-2AFA-A54E3917B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324A342B-1D22-3FA8-1C6A-145E25F27C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7007560"/>
              </p:ext>
            </p:extLst>
          </p:nvPr>
        </p:nvGraphicFramePr>
        <p:xfrm>
          <a:off x="-952500" y="476250"/>
          <a:ext cx="11220451" cy="6016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359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3081B1-C856-C746-A57A-CA4B8F269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9279FA-0A0A-C42D-4ECE-1C8ECA60B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5FD9245E-DE0A-8289-B512-5657E70FFC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9623701"/>
              </p:ext>
            </p:extLst>
          </p:nvPr>
        </p:nvGraphicFramePr>
        <p:xfrm>
          <a:off x="-1096963" y="485775"/>
          <a:ext cx="11888787" cy="6007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5726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Breitbild</PresentationFormat>
  <Paragraphs>27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Christina Ehrhardt</dc:creator>
  <cp:lastModifiedBy>Christina Ehrhardt</cp:lastModifiedBy>
  <cp:revision>1</cp:revision>
  <dcterms:created xsi:type="dcterms:W3CDTF">2022-12-08T21:29:00Z</dcterms:created>
  <dcterms:modified xsi:type="dcterms:W3CDTF">2022-12-08T21:29:16Z</dcterms:modified>
</cp:coreProperties>
</file>